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69" r:id="rId6"/>
  </p:sldIdLst>
  <p:sldSz cx="42808525" cy="30279975"/>
  <p:notesSz cx="6858000" cy="9144000"/>
  <p:embeddedFontLst>
    <p:embeddedFont>
      <p:font typeface="Aharoni" panose="02010803020104030203" pitchFamily="2" charset="-79"/>
      <p:bold r:id="rId8"/>
    </p:embeddedFont>
    <p:embeddedFont>
      <p:font typeface="Bebas Neue" panose="020B0506020202020201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Gotham Rounded Bold" pitchFamily="50" charset="0"/>
      <p:regular r:id="rId16"/>
      <p:bold r:id="rId17"/>
      <p:italic r:id="rId18"/>
      <p:boldItalic r:id="rId19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B"/>
    <a:srgbClr val="00B06E"/>
    <a:srgbClr val="FFFFFF"/>
    <a:srgbClr val="F2F2F2"/>
    <a:srgbClr val="CCCC00"/>
    <a:srgbClr val="2C3E50"/>
    <a:srgbClr val="27509B"/>
    <a:srgbClr val="72C0C1"/>
    <a:srgbClr val="EEE8EA"/>
    <a:srgbClr val="23A2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D12D45-3AA0-44AB-A0D1-1106DB762FB7}" v="10" dt="2020-10-20T15:47:17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5" autoAdjust="0"/>
    <p:restoredTop sz="95706" autoAdjust="0"/>
  </p:normalViewPr>
  <p:slideViewPr>
    <p:cSldViewPr>
      <p:cViewPr varScale="1">
        <p:scale>
          <a:sx n="26" d="100"/>
          <a:sy n="26" d="100"/>
        </p:scale>
        <p:origin x="930" y="63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chevalier" userId="677dbc9f-a297-4ad6-b248-57777f1689e8" providerId="ADAL" clId="{BFD12D45-3AA0-44AB-A0D1-1106DB762FB7}"/>
    <pc:docChg chg="modSld">
      <pc:chgData name="nicolas chevalier" userId="677dbc9f-a297-4ad6-b248-57777f1689e8" providerId="ADAL" clId="{BFD12D45-3AA0-44AB-A0D1-1106DB762FB7}" dt="2020-10-20T16:07:30.541" v="2" actId="6549"/>
      <pc:docMkLst>
        <pc:docMk/>
      </pc:docMkLst>
      <pc:sldChg chg="modSp mod">
        <pc:chgData name="nicolas chevalier" userId="677dbc9f-a297-4ad6-b248-57777f1689e8" providerId="ADAL" clId="{BFD12D45-3AA0-44AB-A0D1-1106DB762FB7}" dt="2020-10-20T16:07:30.541" v="2" actId="6549"/>
        <pc:sldMkLst>
          <pc:docMk/>
          <pc:sldMk cId="0" sldId="1369"/>
        </pc:sldMkLst>
        <pc:spChg chg="mod">
          <ac:chgData name="nicolas chevalier" userId="677dbc9f-a297-4ad6-b248-57777f1689e8" providerId="ADAL" clId="{BFD12D45-3AA0-44AB-A0D1-1106DB762FB7}" dt="2020-10-20T15:47:12.891" v="1" actId="16037"/>
          <ac:spMkLst>
            <pc:docMk/>
            <pc:sldMk cId="0" sldId="1369"/>
            <ac:spMk id="351" creationId="{854CD747-0EEA-4502-AC18-3F860D8A917A}"/>
          </ac:spMkLst>
        </pc:spChg>
        <pc:spChg chg="mod">
          <ac:chgData name="nicolas chevalier" userId="677dbc9f-a297-4ad6-b248-57777f1689e8" providerId="ADAL" clId="{BFD12D45-3AA0-44AB-A0D1-1106DB762FB7}" dt="2020-10-20T16:07:30.541" v="2" actId="6549"/>
          <ac:spMkLst>
            <pc:docMk/>
            <pc:sldMk cId="0" sldId="1369"/>
            <ac:spMk id="552" creationId="{77FC21B4-06F6-43B2-830D-2C4E62FD1D67}"/>
          </ac:spMkLst>
        </pc:spChg>
        <pc:spChg chg="mod">
          <ac:chgData name="nicolas chevalier" userId="677dbc9f-a297-4ad6-b248-57777f1689e8" providerId="ADAL" clId="{BFD12D45-3AA0-44AB-A0D1-1106DB762FB7}" dt="2020-10-20T15:47:12.891" v="1" actId="16037"/>
          <ac:spMkLst>
            <pc:docMk/>
            <pc:sldMk cId="0" sldId="1369"/>
            <ac:spMk id="1170" creationId="{691FBAC1-9570-4678-BF55-D3446C3A2A5B}"/>
          </ac:spMkLst>
        </pc:spChg>
        <pc:spChg chg="mod">
          <ac:chgData name="nicolas chevalier" userId="677dbc9f-a297-4ad6-b248-57777f1689e8" providerId="ADAL" clId="{BFD12D45-3AA0-44AB-A0D1-1106DB762FB7}" dt="2020-10-20T15:47:12.891" v="1" actId="16037"/>
          <ac:spMkLst>
            <pc:docMk/>
            <pc:sldMk cId="0" sldId="1369"/>
            <ac:spMk id="1697" creationId="{EC3108BB-0BE3-4A16-B900-CC1167080C2B}"/>
          </ac:spMkLst>
        </pc:spChg>
        <pc:spChg chg="mod">
          <ac:chgData name="nicolas chevalier" userId="677dbc9f-a297-4ad6-b248-57777f1689e8" providerId="ADAL" clId="{BFD12D45-3AA0-44AB-A0D1-1106DB762FB7}" dt="2020-10-20T15:47:12.891" v="1" actId="16037"/>
          <ac:spMkLst>
            <pc:docMk/>
            <pc:sldMk cId="0" sldId="1369"/>
            <ac:spMk id="1710" creationId="{B52CBE29-4F55-4C13-913A-260BDBBCC2AA}"/>
          </ac:spMkLst>
        </pc:spChg>
        <pc:spChg chg="mod">
          <ac:chgData name="nicolas chevalier" userId="677dbc9f-a297-4ad6-b248-57777f1689e8" providerId="ADAL" clId="{BFD12D45-3AA0-44AB-A0D1-1106DB762FB7}" dt="2020-10-20T15:47:12.891" v="1" actId="16037"/>
          <ac:spMkLst>
            <pc:docMk/>
            <pc:sldMk cId="0" sldId="1369"/>
            <ac:spMk id="1722" creationId="{F6EBBD23-11AC-4411-8867-F17FFE49668F}"/>
          </ac:spMkLst>
        </pc:spChg>
        <pc:grpChg chg="mod">
          <ac:chgData name="nicolas chevalier" userId="677dbc9f-a297-4ad6-b248-57777f1689e8" providerId="ADAL" clId="{BFD12D45-3AA0-44AB-A0D1-1106DB762FB7}" dt="2020-10-20T15:47:12.891" v="1" actId="16037"/>
          <ac:grpSpMkLst>
            <pc:docMk/>
            <pc:sldMk cId="0" sldId="1369"/>
            <ac:grpSpMk id="4160" creationId="{30F5DB47-F099-4F2F-A7C8-7568BCB62CED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Ellipse 928">
            <a:extLst>
              <a:ext uri="{FF2B5EF4-FFF2-40B4-BE49-F238E27FC236}">
                <a16:creationId xmlns:a16="http://schemas.microsoft.com/office/drawing/2014/main" id="{C71B35BD-1E33-4E88-9A3C-6E656395342E}"/>
              </a:ext>
            </a:extLst>
          </p:cNvPr>
          <p:cNvSpPr/>
          <p:nvPr/>
        </p:nvSpPr>
        <p:spPr>
          <a:xfrm rot="4546726">
            <a:off x="6834408" y="4431738"/>
            <a:ext cx="6771795" cy="9528175"/>
          </a:xfrm>
          <a:prstGeom prst="ellipse">
            <a:avLst/>
          </a:prstGeom>
          <a:solidFill>
            <a:schemeClr val="bg1"/>
          </a:solidFill>
          <a:ln w="95250" cmpd="dbl">
            <a:solidFill>
              <a:srgbClr val="CCCC00">
                <a:alpha val="63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920" name="Ellipse 919">
            <a:extLst>
              <a:ext uri="{FF2B5EF4-FFF2-40B4-BE49-F238E27FC236}">
                <a16:creationId xmlns:a16="http://schemas.microsoft.com/office/drawing/2014/main" id="{7F312371-F2E7-485E-B400-D1CC33A4190D}"/>
              </a:ext>
            </a:extLst>
          </p:cNvPr>
          <p:cNvSpPr/>
          <p:nvPr/>
        </p:nvSpPr>
        <p:spPr>
          <a:xfrm rot="18092393">
            <a:off x="29026082" y="12993188"/>
            <a:ext cx="5170487" cy="8775700"/>
          </a:xfrm>
          <a:prstGeom prst="ellipse">
            <a:avLst/>
          </a:prstGeom>
          <a:solidFill>
            <a:schemeClr val="bg1"/>
          </a:solidFill>
          <a:ln w="95250" cmpd="dbl">
            <a:solidFill>
              <a:schemeClr val="tx2"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468" name="Ellipse 467">
            <a:extLst>
              <a:ext uri="{FF2B5EF4-FFF2-40B4-BE49-F238E27FC236}">
                <a16:creationId xmlns:a16="http://schemas.microsoft.com/office/drawing/2014/main" id="{C782BAB8-23F5-4FAE-9231-6B79188C54D8}"/>
              </a:ext>
            </a:extLst>
          </p:cNvPr>
          <p:cNvSpPr/>
          <p:nvPr/>
        </p:nvSpPr>
        <p:spPr>
          <a:xfrm rot="10191947">
            <a:off x="15355326" y="14764044"/>
            <a:ext cx="5862637" cy="11749087"/>
          </a:xfrm>
          <a:prstGeom prst="ellipse">
            <a:avLst/>
          </a:prstGeom>
          <a:solidFill>
            <a:schemeClr val="bg1"/>
          </a:solidFill>
          <a:ln w="95250" cmpd="dbl">
            <a:solidFill>
              <a:schemeClr val="accent2"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89" name="Ellipse 388">
            <a:extLst>
              <a:ext uri="{FF2B5EF4-FFF2-40B4-BE49-F238E27FC236}">
                <a16:creationId xmlns:a16="http://schemas.microsoft.com/office/drawing/2014/main" id="{0039EA76-5834-4DEE-958F-7B2175682D3D}"/>
              </a:ext>
            </a:extLst>
          </p:cNvPr>
          <p:cNvSpPr/>
          <p:nvPr/>
        </p:nvSpPr>
        <p:spPr>
          <a:xfrm>
            <a:off x="22835626" y="9925344"/>
            <a:ext cx="14433550" cy="8280400"/>
          </a:xfrm>
          <a:prstGeom prst="ellipse">
            <a:avLst/>
          </a:prstGeom>
          <a:solidFill>
            <a:schemeClr val="bg1"/>
          </a:solidFill>
          <a:ln w="95250" cmpd="dbl">
            <a:solidFill>
              <a:srgbClr val="00B050">
                <a:alpha val="63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5262613-EBD2-4ABE-8BE0-2E19ACD84B45}"/>
              </a:ext>
            </a:extLst>
          </p:cNvPr>
          <p:cNvSpPr/>
          <p:nvPr/>
        </p:nvSpPr>
        <p:spPr>
          <a:xfrm rot="7297455">
            <a:off x="22303020" y="12637587"/>
            <a:ext cx="6089650" cy="13387387"/>
          </a:xfrm>
          <a:prstGeom prst="ellipse">
            <a:avLst/>
          </a:prstGeom>
          <a:solidFill>
            <a:schemeClr val="bg1"/>
          </a:solidFill>
          <a:ln w="95250" cmpd="dbl">
            <a:solidFill>
              <a:schemeClr val="accent5"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6A691A-81D2-40B9-956E-251D5868C15C}"/>
              </a:ext>
            </a:extLst>
          </p:cNvPr>
          <p:cNvSpPr/>
          <p:nvPr/>
        </p:nvSpPr>
        <p:spPr>
          <a:xfrm rot="21011165">
            <a:off x="16311001" y="1995781"/>
            <a:ext cx="20113625" cy="12514263"/>
          </a:xfrm>
          <a:prstGeom prst="ellipse">
            <a:avLst/>
          </a:prstGeom>
          <a:solidFill>
            <a:schemeClr val="bg1">
              <a:alpha val="60000"/>
            </a:schemeClr>
          </a:solidFill>
          <a:ln w="95250" cmpd="dbl">
            <a:solidFill>
              <a:schemeClr val="accent3">
                <a:lumMod val="75000"/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682030C-45A8-44D7-B618-5A885415A563}"/>
              </a:ext>
            </a:extLst>
          </p:cNvPr>
          <p:cNvSpPr/>
          <p:nvPr/>
        </p:nvSpPr>
        <p:spPr>
          <a:xfrm rot="409751">
            <a:off x="8111563" y="4018256"/>
            <a:ext cx="16603663" cy="11406188"/>
          </a:xfrm>
          <a:prstGeom prst="ellipse">
            <a:avLst/>
          </a:prstGeom>
          <a:solidFill>
            <a:schemeClr val="bg1">
              <a:alpha val="69000"/>
            </a:schemeClr>
          </a:solidFill>
          <a:ln w="95250" cmpd="dbl">
            <a:solidFill>
              <a:schemeClr val="accent4">
                <a:alpha val="62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BB271AC-C253-4293-8617-A9FE0E6DC34E}"/>
              </a:ext>
            </a:extLst>
          </p:cNvPr>
          <p:cNvSpPr/>
          <p:nvPr/>
        </p:nvSpPr>
        <p:spPr>
          <a:xfrm rot="1128651">
            <a:off x="10553138" y="8175919"/>
            <a:ext cx="20989925" cy="14241462"/>
          </a:xfrm>
          <a:prstGeom prst="ellipse">
            <a:avLst/>
          </a:prstGeom>
          <a:solidFill>
            <a:schemeClr val="bg1">
              <a:alpha val="72000"/>
            </a:schemeClr>
          </a:solidFill>
          <a:ln w="95250" cmpd="dbl">
            <a:solidFill>
              <a:schemeClr val="accent5"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1048" name="Ellipse 1047">
            <a:extLst>
              <a:ext uri="{FF2B5EF4-FFF2-40B4-BE49-F238E27FC236}">
                <a16:creationId xmlns:a16="http://schemas.microsoft.com/office/drawing/2014/main" id="{01528160-AF54-4535-8BD6-8613FE4DC0D4}"/>
              </a:ext>
            </a:extLst>
          </p:cNvPr>
          <p:cNvSpPr/>
          <p:nvPr/>
        </p:nvSpPr>
        <p:spPr>
          <a:xfrm>
            <a:off x="10686488" y="6640806"/>
            <a:ext cx="16525875" cy="11660188"/>
          </a:xfrm>
          <a:prstGeom prst="ellipse">
            <a:avLst/>
          </a:prstGeom>
          <a:solidFill>
            <a:schemeClr val="bg1"/>
          </a:solidFill>
          <a:ln w="57150" cmpd="dbl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1064" tIns="160532" rIns="321064" bIns="160532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1694" name="Rectangle 1693">
            <a:extLst>
              <a:ext uri="{FF2B5EF4-FFF2-40B4-BE49-F238E27FC236}">
                <a16:creationId xmlns:a16="http://schemas.microsoft.com/office/drawing/2014/main" id="{CCB78CDA-5D1C-46D4-8E82-5F8F3B02AE7F}"/>
              </a:ext>
            </a:extLst>
          </p:cNvPr>
          <p:cNvSpPr/>
          <p:nvPr/>
        </p:nvSpPr>
        <p:spPr>
          <a:xfrm>
            <a:off x="1650438" y="14987881"/>
            <a:ext cx="6699250" cy="11250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9C10B3C-BB8D-483D-A519-483407FFB779}"/>
              </a:ext>
            </a:extLst>
          </p:cNvPr>
          <p:cNvSpPr/>
          <p:nvPr/>
        </p:nvSpPr>
        <p:spPr>
          <a:xfrm>
            <a:off x="10635688" y="6672556"/>
            <a:ext cx="16527463" cy="11660188"/>
          </a:xfrm>
          <a:prstGeom prst="ellipse">
            <a:avLst/>
          </a:prstGeom>
          <a:solidFill>
            <a:srgbClr val="FFC000">
              <a:alpha val="57000"/>
            </a:srgbClr>
          </a:solidFill>
          <a:ln w="57150" cmpd="dbl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1064" tIns="160532" rIns="321064" bIns="160532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3CB5DDE-3E06-4697-9E53-7F42435CBD7B}"/>
              </a:ext>
            </a:extLst>
          </p:cNvPr>
          <p:cNvSpPr/>
          <p:nvPr/>
        </p:nvSpPr>
        <p:spPr>
          <a:xfrm>
            <a:off x="16655488" y="7367881"/>
            <a:ext cx="3568700" cy="2087563"/>
          </a:xfrm>
          <a:prstGeom prst="ellipse">
            <a:avLst/>
          </a:prstGeom>
          <a:solidFill>
            <a:schemeClr val="bg1">
              <a:alpha val="31000"/>
            </a:schemeClr>
          </a:solidFill>
          <a:ln w="60325" cmpd="dbl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1064" tIns="160532" rIns="321064" bIns="160532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1" name="Organigramme : Décision 10">
            <a:extLst>
              <a:ext uri="{FF2B5EF4-FFF2-40B4-BE49-F238E27FC236}">
                <a16:creationId xmlns:a16="http://schemas.microsoft.com/office/drawing/2014/main" id="{89590842-13D6-48EA-AF6E-BF0816A13CDE}"/>
              </a:ext>
            </a:extLst>
          </p:cNvPr>
          <p:cNvSpPr/>
          <p:nvPr/>
        </p:nvSpPr>
        <p:spPr>
          <a:xfrm>
            <a:off x="8611626" y="11354094"/>
            <a:ext cx="650875" cy="696912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4" name="Organigramme : Décision 13">
            <a:extLst>
              <a:ext uri="{FF2B5EF4-FFF2-40B4-BE49-F238E27FC236}">
                <a16:creationId xmlns:a16="http://schemas.microsoft.com/office/drawing/2014/main" id="{A018AC39-7F42-48D1-B27B-0A4ED6799D62}"/>
              </a:ext>
            </a:extLst>
          </p:cNvPr>
          <p:cNvSpPr/>
          <p:nvPr/>
        </p:nvSpPr>
        <p:spPr>
          <a:xfrm>
            <a:off x="36043626" y="6010569"/>
            <a:ext cx="650875" cy="695325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grpSp>
        <p:nvGrpSpPr>
          <p:cNvPr id="4112" name="Groupe 15">
            <a:extLst>
              <a:ext uri="{FF2B5EF4-FFF2-40B4-BE49-F238E27FC236}">
                <a16:creationId xmlns:a16="http://schemas.microsoft.com/office/drawing/2014/main" id="{04835011-953D-4EB5-8374-F69BD81EDE8F}"/>
              </a:ext>
            </a:extLst>
          </p:cNvPr>
          <p:cNvGrpSpPr>
            <a:grpSpLocks/>
          </p:cNvGrpSpPr>
          <p:nvPr/>
        </p:nvGrpSpPr>
        <p:grpSpPr bwMode="auto">
          <a:xfrm>
            <a:off x="13702738" y="16008644"/>
            <a:ext cx="2554288" cy="2276475"/>
            <a:chOff x="2335614" y="3820290"/>
            <a:chExt cx="653239" cy="560864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78099F2-ED6F-4582-9F5C-1D71440A99DC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FFC00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5715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" name="_effect" descr="C:\Users\marc.h\Desktop\Schatten-TEST.png">
              <a:extLst>
                <a:ext uri="{FF2B5EF4-FFF2-40B4-BE49-F238E27FC236}">
                  <a16:creationId xmlns:a16="http://schemas.microsoft.com/office/drawing/2014/main" id="{AEE32B3C-3B26-4EF1-A074-35A0F41B8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578" y="4131620"/>
              <a:ext cx="441312" cy="66490"/>
            </a:xfrm>
            <a:prstGeom prst="rect">
              <a:avLst/>
            </a:prstGeom>
            <a:solidFill>
              <a:srgbClr val="FFC00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9" name="Gruppieren 96">
              <a:extLst>
                <a:ext uri="{FF2B5EF4-FFF2-40B4-BE49-F238E27FC236}">
                  <a16:creationId xmlns:a16="http://schemas.microsoft.com/office/drawing/2014/main" id="{AB4AC80F-66B8-41E2-AF98-2BB105EECAB6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8" name="Freeform 156">
                <a:extLst>
                  <a:ext uri="{FF2B5EF4-FFF2-40B4-BE49-F238E27FC236}">
                    <a16:creationId xmlns:a16="http://schemas.microsoft.com/office/drawing/2014/main" id="{AC16001E-1E8F-40AC-99D7-952E38834B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Freeform 159">
                <a:extLst>
                  <a:ext uri="{FF2B5EF4-FFF2-40B4-BE49-F238E27FC236}">
                    <a16:creationId xmlns:a16="http://schemas.microsoft.com/office/drawing/2014/main" id="{D59A531E-2F18-4BCB-9364-DFABB783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 160">
                <a:extLst>
                  <a:ext uri="{FF2B5EF4-FFF2-40B4-BE49-F238E27FC236}">
                    <a16:creationId xmlns:a16="http://schemas.microsoft.com/office/drawing/2014/main" id="{5EB0C561-86C0-4F3C-83D5-3C43C462B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Freeform 179">
                <a:extLst>
                  <a:ext uri="{FF2B5EF4-FFF2-40B4-BE49-F238E27FC236}">
                    <a16:creationId xmlns:a16="http://schemas.microsoft.com/office/drawing/2014/main" id="{08F2D4F5-6044-45DE-A3F7-2DE1D205A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 180">
                <a:extLst>
                  <a:ext uri="{FF2B5EF4-FFF2-40B4-BE49-F238E27FC236}">
                    <a16:creationId xmlns:a16="http://schemas.microsoft.com/office/drawing/2014/main" id="{CA747364-3C3D-4B2B-ABA6-14C4DFC22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Freeform 181">
                <a:extLst>
                  <a:ext uri="{FF2B5EF4-FFF2-40B4-BE49-F238E27FC236}">
                    <a16:creationId xmlns:a16="http://schemas.microsoft.com/office/drawing/2014/main" id="{05E36EE8-3BCB-4584-B3CE-645332492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" name="Freeform 182">
                <a:extLst>
                  <a:ext uri="{FF2B5EF4-FFF2-40B4-BE49-F238E27FC236}">
                    <a16:creationId xmlns:a16="http://schemas.microsoft.com/office/drawing/2014/main" id="{88BFD2DA-2309-4E3A-A130-83E903783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" name="Freeform 183">
                <a:extLst>
                  <a:ext uri="{FF2B5EF4-FFF2-40B4-BE49-F238E27FC236}">
                    <a16:creationId xmlns:a16="http://schemas.microsoft.com/office/drawing/2014/main" id="{E91F8488-F7C1-47A1-910D-3A59B50D5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Freeform 184">
                <a:extLst>
                  <a:ext uri="{FF2B5EF4-FFF2-40B4-BE49-F238E27FC236}">
                    <a16:creationId xmlns:a16="http://schemas.microsoft.com/office/drawing/2014/main" id="{0698888A-0FF0-4EF5-B2F4-F5D63C210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Freeform 185">
                <a:extLst>
                  <a:ext uri="{FF2B5EF4-FFF2-40B4-BE49-F238E27FC236}">
                    <a16:creationId xmlns:a16="http://schemas.microsoft.com/office/drawing/2014/main" id="{B0BB141A-15EE-4B0D-A7E4-B1AD59B60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 186">
                <a:extLst>
                  <a:ext uri="{FF2B5EF4-FFF2-40B4-BE49-F238E27FC236}">
                    <a16:creationId xmlns:a16="http://schemas.microsoft.com/office/drawing/2014/main" id="{1E62E178-140A-453C-B38A-9D9AC12F4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 187">
                <a:extLst>
                  <a:ext uri="{FF2B5EF4-FFF2-40B4-BE49-F238E27FC236}">
                    <a16:creationId xmlns:a16="http://schemas.microsoft.com/office/drawing/2014/main" id="{8E7D9327-A453-4A0F-8811-C084247FB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 157">
                <a:extLst>
                  <a:ext uri="{FF2B5EF4-FFF2-40B4-BE49-F238E27FC236}">
                    <a16:creationId xmlns:a16="http://schemas.microsoft.com/office/drawing/2014/main" id="{7D4EAFF8-9627-4611-B24D-EEE3B9C3E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" name="Freeform 158">
                <a:extLst>
                  <a:ext uri="{FF2B5EF4-FFF2-40B4-BE49-F238E27FC236}">
                    <a16:creationId xmlns:a16="http://schemas.microsoft.com/office/drawing/2014/main" id="{6A02299C-FA1A-462D-9C94-7B2B39C0ED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 161">
                <a:extLst>
                  <a:ext uri="{FF2B5EF4-FFF2-40B4-BE49-F238E27FC236}">
                    <a16:creationId xmlns:a16="http://schemas.microsoft.com/office/drawing/2014/main" id="{B9B5B950-3056-4C5E-B764-C64DD628E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 162">
                <a:extLst>
                  <a:ext uri="{FF2B5EF4-FFF2-40B4-BE49-F238E27FC236}">
                    <a16:creationId xmlns:a16="http://schemas.microsoft.com/office/drawing/2014/main" id="{E3190286-7DF5-4336-AB40-126CCCD197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 163">
                <a:extLst>
                  <a:ext uri="{FF2B5EF4-FFF2-40B4-BE49-F238E27FC236}">
                    <a16:creationId xmlns:a16="http://schemas.microsoft.com/office/drawing/2014/main" id="{6E170DAC-8057-461F-ABCC-C6094737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" name="Freeform 164">
                <a:extLst>
                  <a:ext uri="{FF2B5EF4-FFF2-40B4-BE49-F238E27FC236}">
                    <a16:creationId xmlns:a16="http://schemas.microsoft.com/office/drawing/2014/main" id="{E3888252-8C73-4478-B946-0826368C8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Freeform 165">
                <a:extLst>
                  <a:ext uri="{FF2B5EF4-FFF2-40B4-BE49-F238E27FC236}">
                    <a16:creationId xmlns:a16="http://schemas.microsoft.com/office/drawing/2014/main" id="{6BA5C6E3-9FF4-453B-A930-212B1019A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Freeform 166">
                <a:extLst>
                  <a:ext uri="{FF2B5EF4-FFF2-40B4-BE49-F238E27FC236}">
                    <a16:creationId xmlns:a16="http://schemas.microsoft.com/office/drawing/2014/main" id="{2AD15EEA-BA5C-45B3-A706-3896BB413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Freeform 167">
                <a:extLst>
                  <a:ext uri="{FF2B5EF4-FFF2-40B4-BE49-F238E27FC236}">
                    <a16:creationId xmlns:a16="http://schemas.microsoft.com/office/drawing/2014/main" id="{84A05242-47B9-46EB-AFAA-79ACE61FB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" name="Freeform 168">
                <a:extLst>
                  <a:ext uri="{FF2B5EF4-FFF2-40B4-BE49-F238E27FC236}">
                    <a16:creationId xmlns:a16="http://schemas.microsoft.com/office/drawing/2014/main" id="{CF748A05-1CBB-41D9-8442-74BE7FD22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169">
                <a:extLst>
                  <a:ext uri="{FF2B5EF4-FFF2-40B4-BE49-F238E27FC236}">
                    <a16:creationId xmlns:a16="http://schemas.microsoft.com/office/drawing/2014/main" id="{52E09A01-69E7-4F20-9DE2-258FDF134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Freeform 170">
                <a:extLst>
                  <a:ext uri="{FF2B5EF4-FFF2-40B4-BE49-F238E27FC236}">
                    <a16:creationId xmlns:a16="http://schemas.microsoft.com/office/drawing/2014/main" id="{1F8792FA-E153-4F14-BDD4-41A4E6A5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Freeform 171">
                <a:extLst>
                  <a:ext uri="{FF2B5EF4-FFF2-40B4-BE49-F238E27FC236}">
                    <a16:creationId xmlns:a16="http://schemas.microsoft.com/office/drawing/2014/main" id="{A1C69CF0-3AB1-44C6-9750-3AC978EFB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Freeform 172">
                <a:extLst>
                  <a:ext uri="{FF2B5EF4-FFF2-40B4-BE49-F238E27FC236}">
                    <a16:creationId xmlns:a16="http://schemas.microsoft.com/office/drawing/2014/main" id="{41AF12FE-0995-4AB1-9BCA-F65777A28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4" name="Freeform 173">
                <a:extLst>
                  <a:ext uri="{FF2B5EF4-FFF2-40B4-BE49-F238E27FC236}">
                    <a16:creationId xmlns:a16="http://schemas.microsoft.com/office/drawing/2014/main" id="{97C36EF1-57FD-4F14-8A6E-F8EC33BAC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Freeform 174">
                <a:extLst>
                  <a:ext uri="{FF2B5EF4-FFF2-40B4-BE49-F238E27FC236}">
                    <a16:creationId xmlns:a16="http://schemas.microsoft.com/office/drawing/2014/main" id="{F6711DE1-6688-4FFF-93BC-35641167E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6" name="Freeform 175">
                <a:extLst>
                  <a:ext uri="{FF2B5EF4-FFF2-40B4-BE49-F238E27FC236}">
                    <a16:creationId xmlns:a16="http://schemas.microsoft.com/office/drawing/2014/main" id="{B3D9E98D-0FDF-48DA-8A5A-409EF28D6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7" name="Freeform 176">
                <a:extLst>
                  <a:ext uri="{FF2B5EF4-FFF2-40B4-BE49-F238E27FC236}">
                    <a16:creationId xmlns:a16="http://schemas.microsoft.com/office/drawing/2014/main" id="{C2ECE901-533A-4861-B6CC-DB3905A99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Freeform 177">
                <a:extLst>
                  <a:ext uri="{FF2B5EF4-FFF2-40B4-BE49-F238E27FC236}">
                    <a16:creationId xmlns:a16="http://schemas.microsoft.com/office/drawing/2014/main" id="{ED2C80D8-04E0-4960-9091-8F63876CA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9" name="Freeform 178">
                <a:extLst>
                  <a:ext uri="{FF2B5EF4-FFF2-40B4-BE49-F238E27FC236}">
                    <a16:creationId xmlns:a16="http://schemas.microsoft.com/office/drawing/2014/main" id="{8CE950B6-4323-4C69-A3C8-CCC3EAF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0" name="Freeform 188">
                <a:extLst>
                  <a:ext uri="{FF2B5EF4-FFF2-40B4-BE49-F238E27FC236}">
                    <a16:creationId xmlns:a16="http://schemas.microsoft.com/office/drawing/2014/main" id="{2721D65C-ADBD-47AB-9871-C6E358DAC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1" name="Freeform 103">
                <a:extLst>
                  <a:ext uri="{FF2B5EF4-FFF2-40B4-BE49-F238E27FC236}">
                    <a16:creationId xmlns:a16="http://schemas.microsoft.com/office/drawing/2014/main" id="{82361BC0-60EF-4F94-B1B4-3FAFC9EEC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104">
                <a:extLst>
                  <a:ext uri="{FF2B5EF4-FFF2-40B4-BE49-F238E27FC236}">
                    <a16:creationId xmlns:a16="http://schemas.microsoft.com/office/drawing/2014/main" id="{616E5644-D5C1-4313-8D6A-B5A76D05D5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CE9FC849-092D-47C4-9E1C-EA0D1E08305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97" y="3836717"/>
              <a:ext cx="158336" cy="32736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AutoShape 22">
              <a:extLst>
                <a:ext uri="{FF2B5EF4-FFF2-40B4-BE49-F238E27FC236}">
                  <a16:creationId xmlns:a16="http://schemas.microsoft.com/office/drawing/2014/main" id="{1D271A7C-D378-43F4-88F0-B338F8EC6E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543" y="3820290"/>
              <a:ext cx="140067" cy="34027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2" name="Gruppieren 281">
              <a:extLst>
                <a:ext uri="{FF2B5EF4-FFF2-40B4-BE49-F238E27FC236}">
                  <a16:creationId xmlns:a16="http://schemas.microsoft.com/office/drawing/2014/main" id="{F595B890-F857-4585-BF75-5B38A219A99A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3" name="Freeform 156">
                <a:extLst>
                  <a:ext uri="{FF2B5EF4-FFF2-40B4-BE49-F238E27FC236}">
                    <a16:creationId xmlns:a16="http://schemas.microsoft.com/office/drawing/2014/main" id="{4310CE63-424A-4BC2-9598-0D3512022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 159">
                <a:extLst>
                  <a:ext uri="{FF2B5EF4-FFF2-40B4-BE49-F238E27FC236}">
                    <a16:creationId xmlns:a16="http://schemas.microsoft.com/office/drawing/2014/main" id="{0AFC096B-AAF9-4330-8FB4-1469B869C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 160">
                <a:extLst>
                  <a:ext uri="{FF2B5EF4-FFF2-40B4-BE49-F238E27FC236}">
                    <a16:creationId xmlns:a16="http://schemas.microsoft.com/office/drawing/2014/main" id="{97316453-C687-4E50-AE30-647C9D06F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 179">
                <a:extLst>
                  <a:ext uri="{FF2B5EF4-FFF2-40B4-BE49-F238E27FC236}">
                    <a16:creationId xmlns:a16="http://schemas.microsoft.com/office/drawing/2014/main" id="{1BCF2AFB-E324-4569-B77B-F63D29C28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180">
                <a:extLst>
                  <a:ext uri="{FF2B5EF4-FFF2-40B4-BE49-F238E27FC236}">
                    <a16:creationId xmlns:a16="http://schemas.microsoft.com/office/drawing/2014/main" id="{B1C5E853-E253-4AB1-A20A-179D44422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Freeform 181">
                <a:extLst>
                  <a:ext uri="{FF2B5EF4-FFF2-40B4-BE49-F238E27FC236}">
                    <a16:creationId xmlns:a16="http://schemas.microsoft.com/office/drawing/2014/main" id="{F042384E-00CF-4CBD-A5BC-DC1036874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Freeform 182">
                <a:extLst>
                  <a:ext uri="{FF2B5EF4-FFF2-40B4-BE49-F238E27FC236}">
                    <a16:creationId xmlns:a16="http://schemas.microsoft.com/office/drawing/2014/main" id="{3EC14DED-5755-412B-8CC1-B9AFF9227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 183">
                <a:extLst>
                  <a:ext uri="{FF2B5EF4-FFF2-40B4-BE49-F238E27FC236}">
                    <a16:creationId xmlns:a16="http://schemas.microsoft.com/office/drawing/2014/main" id="{10B774E9-D371-4437-823B-A3AC16F2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84">
                <a:extLst>
                  <a:ext uri="{FF2B5EF4-FFF2-40B4-BE49-F238E27FC236}">
                    <a16:creationId xmlns:a16="http://schemas.microsoft.com/office/drawing/2014/main" id="{6B042B11-0E30-4BDB-A005-1E59FEB58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185">
                <a:extLst>
                  <a:ext uri="{FF2B5EF4-FFF2-40B4-BE49-F238E27FC236}">
                    <a16:creationId xmlns:a16="http://schemas.microsoft.com/office/drawing/2014/main" id="{F4B72931-1C2F-44AF-BCF3-37E279990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186">
                <a:extLst>
                  <a:ext uri="{FF2B5EF4-FFF2-40B4-BE49-F238E27FC236}">
                    <a16:creationId xmlns:a16="http://schemas.microsoft.com/office/drawing/2014/main" id="{52776583-95E8-42B7-A553-85B6FC2DF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 187">
                <a:extLst>
                  <a:ext uri="{FF2B5EF4-FFF2-40B4-BE49-F238E27FC236}">
                    <a16:creationId xmlns:a16="http://schemas.microsoft.com/office/drawing/2014/main" id="{FE074114-1DE0-4B9B-A9F7-822EE705E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 157">
                <a:extLst>
                  <a:ext uri="{FF2B5EF4-FFF2-40B4-BE49-F238E27FC236}">
                    <a16:creationId xmlns:a16="http://schemas.microsoft.com/office/drawing/2014/main" id="{14266C19-9B4F-442C-AEF4-7E7894B33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 158">
                <a:extLst>
                  <a:ext uri="{FF2B5EF4-FFF2-40B4-BE49-F238E27FC236}">
                    <a16:creationId xmlns:a16="http://schemas.microsoft.com/office/drawing/2014/main" id="{5ED77F30-C1C3-480E-9CB5-72C9A3FA0F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 161">
                <a:extLst>
                  <a:ext uri="{FF2B5EF4-FFF2-40B4-BE49-F238E27FC236}">
                    <a16:creationId xmlns:a16="http://schemas.microsoft.com/office/drawing/2014/main" id="{3611D2B8-3B98-4B67-914F-06FA5D603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Freeform 162">
                <a:extLst>
                  <a:ext uri="{FF2B5EF4-FFF2-40B4-BE49-F238E27FC236}">
                    <a16:creationId xmlns:a16="http://schemas.microsoft.com/office/drawing/2014/main" id="{27D687F9-E67E-45F3-A3B2-A913AB65A6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 163">
                <a:extLst>
                  <a:ext uri="{FF2B5EF4-FFF2-40B4-BE49-F238E27FC236}">
                    <a16:creationId xmlns:a16="http://schemas.microsoft.com/office/drawing/2014/main" id="{23CDBC4D-F29E-4FD3-A13D-A495F6DF2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 164">
                <a:extLst>
                  <a:ext uri="{FF2B5EF4-FFF2-40B4-BE49-F238E27FC236}">
                    <a16:creationId xmlns:a16="http://schemas.microsoft.com/office/drawing/2014/main" id="{3BC45B55-F4D6-45CA-B70B-CCCBA72B8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Freeform 165">
                <a:extLst>
                  <a:ext uri="{FF2B5EF4-FFF2-40B4-BE49-F238E27FC236}">
                    <a16:creationId xmlns:a16="http://schemas.microsoft.com/office/drawing/2014/main" id="{270B4E65-248A-4F0E-A749-E4CBB3546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Freeform 166">
                <a:extLst>
                  <a:ext uri="{FF2B5EF4-FFF2-40B4-BE49-F238E27FC236}">
                    <a16:creationId xmlns:a16="http://schemas.microsoft.com/office/drawing/2014/main" id="{474F3C3B-286E-4817-94C7-86AFCC84C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Freeform 167">
                <a:extLst>
                  <a:ext uri="{FF2B5EF4-FFF2-40B4-BE49-F238E27FC236}">
                    <a16:creationId xmlns:a16="http://schemas.microsoft.com/office/drawing/2014/main" id="{CF39D50C-92AB-46E6-B8A6-436CAA071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Freeform 168">
                <a:extLst>
                  <a:ext uri="{FF2B5EF4-FFF2-40B4-BE49-F238E27FC236}">
                    <a16:creationId xmlns:a16="http://schemas.microsoft.com/office/drawing/2014/main" id="{C77DBB2B-0987-49E9-A31C-DDC5EB86C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Freeform 169">
                <a:extLst>
                  <a:ext uri="{FF2B5EF4-FFF2-40B4-BE49-F238E27FC236}">
                    <a16:creationId xmlns:a16="http://schemas.microsoft.com/office/drawing/2014/main" id="{45A78662-7DF6-4B5F-B5F2-416125740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Freeform 170">
                <a:extLst>
                  <a:ext uri="{FF2B5EF4-FFF2-40B4-BE49-F238E27FC236}">
                    <a16:creationId xmlns:a16="http://schemas.microsoft.com/office/drawing/2014/main" id="{204C1B4A-2DE6-4071-A513-186FCC694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Freeform 171">
                <a:extLst>
                  <a:ext uri="{FF2B5EF4-FFF2-40B4-BE49-F238E27FC236}">
                    <a16:creationId xmlns:a16="http://schemas.microsoft.com/office/drawing/2014/main" id="{48FF3A2D-3F1B-4E96-AD69-3655FBF14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Freeform 172">
                <a:extLst>
                  <a:ext uri="{FF2B5EF4-FFF2-40B4-BE49-F238E27FC236}">
                    <a16:creationId xmlns:a16="http://schemas.microsoft.com/office/drawing/2014/main" id="{69F69696-C190-417D-A707-04E764856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" name="Freeform 173">
                <a:extLst>
                  <a:ext uri="{FF2B5EF4-FFF2-40B4-BE49-F238E27FC236}">
                    <a16:creationId xmlns:a16="http://schemas.microsoft.com/office/drawing/2014/main" id="{0DC51095-B045-4055-B323-988B53312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Freeform 174">
                <a:extLst>
                  <a:ext uri="{FF2B5EF4-FFF2-40B4-BE49-F238E27FC236}">
                    <a16:creationId xmlns:a16="http://schemas.microsoft.com/office/drawing/2014/main" id="{7690BBAA-730D-47CC-873B-44FF65853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Freeform 175">
                <a:extLst>
                  <a:ext uri="{FF2B5EF4-FFF2-40B4-BE49-F238E27FC236}">
                    <a16:creationId xmlns:a16="http://schemas.microsoft.com/office/drawing/2014/main" id="{CA9C70B4-86B1-45FD-9332-872A98A56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Freeform 176">
                <a:extLst>
                  <a:ext uri="{FF2B5EF4-FFF2-40B4-BE49-F238E27FC236}">
                    <a16:creationId xmlns:a16="http://schemas.microsoft.com/office/drawing/2014/main" id="{AA5EFD47-F9E4-465E-B510-0D395DD4C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Freeform 177">
                <a:extLst>
                  <a:ext uri="{FF2B5EF4-FFF2-40B4-BE49-F238E27FC236}">
                    <a16:creationId xmlns:a16="http://schemas.microsoft.com/office/drawing/2014/main" id="{CD4A43B4-B08C-4C88-A3D9-137C6CFA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 178">
                <a:extLst>
                  <a:ext uri="{FF2B5EF4-FFF2-40B4-BE49-F238E27FC236}">
                    <a16:creationId xmlns:a16="http://schemas.microsoft.com/office/drawing/2014/main" id="{F2CC3F58-D1E1-4240-804E-D846E42E0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 188">
                <a:extLst>
                  <a:ext uri="{FF2B5EF4-FFF2-40B4-BE49-F238E27FC236}">
                    <a16:creationId xmlns:a16="http://schemas.microsoft.com/office/drawing/2014/main" id="{84E5D6D4-2A49-43E3-AB0C-FFFB65831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Freeform 103">
                <a:extLst>
                  <a:ext uri="{FF2B5EF4-FFF2-40B4-BE49-F238E27FC236}">
                    <a16:creationId xmlns:a16="http://schemas.microsoft.com/office/drawing/2014/main" id="{3A88B7F7-14A4-4218-B035-6BB31DAE9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 104">
                <a:extLst>
                  <a:ext uri="{FF2B5EF4-FFF2-40B4-BE49-F238E27FC236}">
                    <a16:creationId xmlns:a16="http://schemas.microsoft.com/office/drawing/2014/main" id="{2813A972-F675-4D2D-B7C4-47F79BC237C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113" name="Groupe 92">
            <a:extLst>
              <a:ext uri="{FF2B5EF4-FFF2-40B4-BE49-F238E27FC236}">
                <a16:creationId xmlns:a16="http://schemas.microsoft.com/office/drawing/2014/main" id="{04FA0E0B-595D-4B54-8B63-53669D99962C}"/>
              </a:ext>
            </a:extLst>
          </p:cNvPr>
          <p:cNvGrpSpPr>
            <a:grpSpLocks/>
          </p:cNvGrpSpPr>
          <p:nvPr/>
        </p:nvGrpSpPr>
        <p:grpSpPr bwMode="auto">
          <a:xfrm>
            <a:off x="33970756" y="2029119"/>
            <a:ext cx="2552700" cy="2333625"/>
            <a:chOff x="2056619" y="744535"/>
            <a:chExt cx="653239" cy="574750"/>
          </a:xfrm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4EDF3DB8-BF2C-4C31-B3E5-5D47DDE29B3A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5" name="_effect" descr="C:\Users\marc.h\Desktop\Schatten-TEST.png">
              <a:extLst>
                <a:ext uri="{FF2B5EF4-FFF2-40B4-BE49-F238E27FC236}">
                  <a16:creationId xmlns:a16="http://schemas.microsoft.com/office/drawing/2014/main" id="{011E57F6-BF65-48EE-AB10-D380BAACC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712" y="1056151"/>
              <a:ext cx="441180" cy="660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96" name="Gruppieren 96">
              <a:extLst>
                <a:ext uri="{FF2B5EF4-FFF2-40B4-BE49-F238E27FC236}">
                  <a16:creationId xmlns:a16="http://schemas.microsoft.com/office/drawing/2014/main" id="{5704A2EF-F897-4581-BCB6-64D78459EA84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35" name="Freeform 156">
                <a:extLst>
                  <a:ext uri="{FF2B5EF4-FFF2-40B4-BE49-F238E27FC236}">
                    <a16:creationId xmlns:a16="http://schemas.microsoft.com/office/drawing/2014/main" id="{510FB8F6-8D06-451F-ADE2-98C447B1A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" name="Freeform 159">
                <a:extLst>
                  <a:ext uri="{FF2B5EF4-FFF2-40B4-BE49-F238E27FC236}">
                    <a16:creationId xmlns:a16="http://schemas.microsoft.com/office/drawing/2014/main" id="{61D04DE1-3BC2-4D3C-B163-BEAFD3489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Freeform 160">
                <a:extLst>
                  <a:ext uri="{FF2B5EF4-FFF2-40B4-BE49-F238E27FC236}">
                    <a16:creationId xmlns:a16="http://schemas.microsoft.com/office/drawing/2014/main" id="{3250039D-CB29-4CBC-B81F-12BE4CF9D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Freeform 179">
                <a:extLst>
                  <a:ext uri="{FF2B5EF4-FFF2-40B4-BE49-F238E27FC236}">
                    <a16:creationId xmlns:a16="http://schemas.microsoft.com/office/drawing/2014/main" id="{BD8BF84A-369E-4B05-AAA2-E17EDBDEE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" name="Freeform 180">
                <a:extLst>
                  <a:ext uri="{FF2B5EF4-FFF2-40B4-BE49-F238E27FC236}">
                    <a16:creationId xmlns:a16="http://schemas.microsoft.com/office/drawing/2014/main" id="{F6020195-F5B3-4110-B759-19591580A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Freeform 181">
                <a:extLst>
                  <a:ext uri="{FF2B5EF4-FFF2-40B4-BE49-F238E27FC236}">
                    <a16:creationId xmlns:a16="http://schemas.microsoft.com/office/drawing/2014/main" id="{F0D0987B-5E43-4FBA-AECC-6B4899E26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Freeform 182">
                <a:extLst>
                  <a:ext uri="{FF2B5EF4-FFF2-40B4-BE49-F238E27FC236}">
                    <a16:creationId xmlns:a16="http://schemas.microsoft.com/office/drawing/2014/main" id="{3F89EB86-948B-45C1-96CE-3D575AB1B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Freeform 183">
                <a:extLst>
                  <a:ext uri="{FF2B5EF4-FFF2-40B4-BE49-F238E27FC236}">
                    <a16:creationId xmlns:a16="http://schemas.microsoft.com/office/drawing/2014/main" id="{51876467-62F3-49DF-82CE-7437DDA6A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Freeform 184">
                <a:extLst>
                  <a:ext uri="{FF2B5EF4-FFF2-40B4-BE49-F238E27FC236}">
                    <a16:creationId xmlns:a16="http://schemas.microsoft.com/office/drawing/2014/main" id="{C94BD94D-CA1B-4099-BF17-9142FC0CD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" name="Freeform 185">
                <a:extLst>
                  <a:ext uri="{FF2B5EF4-FFF2-40B4-BE49-F238E27FC236}">
                    <a16:creationId xmlns:a16="http://schemas.microsoft.com/office/drawing/2014/main" id="{C3D26C30-504C-40F9-A26D-22480CBC6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" name="Freeform 186">
                <a:extLst>
                  <a:ext uri="{FF2B5EF4-FFF2-40B4-BE49-F238E27FC236}">
                    <a16:creationId xmlns:a16="http://schemas.microsoft.com/office/drawing/2014/main" id="{9607E35E-487D-4816-8CF0-812E644F1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Freeform 187">
                <a:extLst>
                  <a:ext uri="{FF2B5EF4-FFF2-40B4-BE49-F238E27FC236}">
                    <a16:creationId xmlns:a16="http://schemas.microsoft.com/office/drawing/2014/main" id="{59570DFD-0DBA-4F73-A75C-2BB995914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" name="Freeform 157">
                <a:extLst>
                  <a:ext uri="{FF2B5EF4-FFF2-40B4-BE49-F238E27FC236}">
                    <a16:creationId xmlns:a16="http://schemas.microsoft.com/office/drawing/2014/main" id="{565EA09E-A9E0-456A-AC79-0AA5008EA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" name="Freeform 158">
                <a:extLst>
                  <a:ext uri="{FF2B5EF4-FFF2-40B4-BE49-F238E27FC236}">
                    <a16:creationId xmlns:a16="http://schemas.microsoft.com/office/drawing/2014/main" id="{3E4E91D1-BBBE-4895-9B33-DAB285799D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Freeform 161">
                <a:extLst>
                  <a:ext uri="{FF2B5EF4-FFF2-40B4-BE49-F238E27FC236}">
                    <a16:creationId xmlns:a16="http://schemas.microsoft.com/office/drawing/2014/main" id="{EAABCBC5-5334-4A13-B9BA-1BABE4228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" name="Freeform 162">
                <a:extLst>
                  <a:ext uri="{FF2B5EF4-FFF2-40B4-BE49-F238E27FC236}">
                    <a16:creationId xmlns:a16="http://schemas.microsoft.com/office/drawing/2014/main" id="{91E75A80-9548-4091-9491-A4DFED54E3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Freeform 163">
                <a:extLst>
                  <a:ext uri="{FF2B5EF4-FFF2-40B4-BE49-F238E27FC236}">
                    <a16:creationId xmlns:a16="http://schemas.microsoft.com/office/drawing/2014/main" id="{43776C6D-D912-49A7-921C-FDF1638C6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" name="Freeform 164">
                <a:extLst>
                  <a:ext uri="{FF2B5EF4-FFF2-40B4-BE49-F238E27FC236}">
                    <a16:creationId xmlns:a16="http://schemas.microsoft.com/office/drawing/2014/main" id="{959E4EA4-B7FA-4BA8-961E-0135E2450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Freeform 165">
                <a:extLst>
                  <a:ext uri="{FF2B5EF4-FFF2-40B4-BE49-F238E27FC236}">
                    <a16:creationId xmlns:a16="http://schemas.microsoft.com/office/drawing/2014/main" id="{5C76131E-89BD-47BA-BB2F-EB3CF8902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" name="Freeform 166">
                <a:extLst>
                  <a:ext uri="{FF2B5EF4-FFF2-40B4-BE49-F238E27FC236}">
                    <a16:creationId xmlns:a16="http://schemas.microsoft.com/office/drawing/2014/main" id="{6D82B337-CD63-4997-8255-6FF868701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" name="Freeform 167">
                <a:extLst>
                  <a:ext uri="{FF2B5EF4-FFF2-40B4-BE49-F238E27FC236}">
                    <a16:creationId xmlns:a16="http://schemas.microsoft.com/office/drawing/2014/main" id="{D039672B-7192-4E23-878F-01DA2BD7B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" name="Freeform 168">
                <a:extLst>
                  <a:ext uri="{FF2B5EF4-FFF2-40B4-BE49-F238E27FC236}">
                    <a16:creationId xmlns:a16="http://schemas.microsoft.com/office/drawing/2014/main" id="{97692F63-8882-4852-89A5-2A338079E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" name="Freeform 169">
                <a:extLst>
                  <a:ext uri="{FF2B5EF4-FFF2-40B4-BE49-F238E27FC236}">
                    <a16:creationId xmlns:a16="http://schemas.microsoft.com/office/drawing/2014/main" id="{AA929095-54CA-45BF-ABF6-A9226ED6D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" name="Freeform 170">
                <a:extLst>
                  <a:ext uri="{FF2B5EF4-FFF2-40B4-BE49-F238E27FC236}">
                    <a16:creationId xmlns:a16="http://schemas.microsoft.com/office/drawing/2014/main" id="{5FCC7804-0FCC-4A4C-8130-EF0EC07E6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" name="Freeform 171">
                <a:extLst>
                  <a:ext uri="{FF2B5EF4-FFF2-40B4-BE49-F238E27FC236}">
                    <a16:creationId xmlns:a16="http://schemas.microsoft.com/office/drawing/2014/main" id="{E3F2E0B9-793A-44A3-90E5-FEC5F8027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 172">
                <a:extLst>
                  <a:ext uri="{FF2B5EF4-FFF2-40B4-BE49-F238E27FC236}">
                    <a16:creationId xmlns:a16="http://schemas.microsoft.com/office/drawing/2014/main" id="{F7A6D81B-F4ED-4FDC-AA88-83D849C5B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 173">
                <a:extLst>
                  <a:ext uri="{FF2B5EF4-FFF2-40B4-BE49-F238E27FC236}">
                    <a16:creationId xmlns:a16="http://schemas.microsoft.com/office/drawing/2014/main" id="{01CDAA2A-5AA4-4723-BF85-CE3786203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 174">
                <a:extLst>
                  <a:ext uri="{FF2B5EF4-FFF2-40B4-BE49-F238E27FC236}">
                    <a16:creationId xmlns:a16="http://schemas.microsoft.com/office/drawing/2014/main" id="{0C1F8096-8245-4F89-848F-1205260F0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 175">
                <a:extLst>
                  <a:ext uri="{FF2B5EF4-FFF2-40B4-BE49-F238E27FC236}">
                    <a16:creationId xmlns:a16="http://schemas.microsoft.com/office/drawing/2014/main" id="{BD11F4D4-97CB-4F07-8605-F31F05546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B898D00D-BF24-4B7F-9721-642B3823B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F7717163-0191-4E13-A305-0C76769EB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F1845099-39D0-4103-A226-0626702E7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7" name="Freeform 188">
                <a:extLst>
                  <a:ext uri="{FF2B5EF4-FFF2-40B4-BE49-F238E27FC236}">
                    <a16:creationId xmlns:a16="http://schemas.microsoft.com/office/drawing/2014/main" id="{E9ABE424-11A7-476C-AA50-68FE2D19B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Freeform 103">
                <a:extLst>
                  <a:ext uri="{FF2B5EF4-FFF2-40B4-BE49-F238E27FC236}">
                    <a16:creationId xmlns:a16="http://schemas.microsoft.com/office/drawing/2014/main" id="{E50A360A-E73C-4BAB-9FAD-CECA21051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9" name="Freeform 104">
                <a:extLst>
                  <a:ext uri="{FF2B5EF4-FFF2-40B4-BE49-F238E27FC236}">
                    <a16:creationId xmlns:a16="http://schemas.microsoft.com/office/drawing/2014/main" id="{94A1255A-D600-41C7-8019-A7AF0FE5BE0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7" name="AutoShape 25">
              <a:extLst>
                <a:ext uri="{FF2B5EF4-FFF2-40B4-BE49-F238E27FC236}">
                  <a16:creationId xmlns:a16="http://schemas.microsoft.com/office/drawing/2014/main" id="{847DC22F-CCC4-481A-A4C1-E58DB682F995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0991" y="760956"/>
              <a:ext cx="158435" cy="327647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AutoShape 22">
              <a:extLst>
                <a:ext uri="{FF2B5EF4-FFF2-40B4-BE49-F238E27FC236}">
                  <a16:creationId xmlns:a16="http://schemas.microsoft.com/office/drawing/2014/main" id="{C5B3AA21-AEE5-4DF5-A7C4-6094243459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802" y="744535"/>
              <a:ext cx="139748" cy="340158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99" name="Gruppieren 281">
              <a:extLst>
                <a:ext uri="{FF2B5EF4-FFF2-40B4-BE49-F238E27FC236}">
                  <a16:creationId xmlns:a16="http://schemas.microsoft.com/office/drawing/2014/main" id="{A73C9590-5266-4098-95DF-52F07F687EDB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00" name="Freeform 156">
                <a:extLst>
                  <a:ext uri="{FF2B5EF4-FFF2-40B4-BE49-F238E27FC236}">
                    <a16:creationId xmlns:a16="http://schemas.microsoft.com/office/drawing/2014/main" id="{5EB80940-093B-43F3-8716-B52F25DDEE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" name="Freeform 159">
                <a:extLst>
                  <a:ext uri="{FF2B5EF4-FFF2-40B4-BE49-F238E27FC236}">
                    <a16:creationId xmlns:a16="http://schemas.microsoft.com/office/drawing/2014/main" id="{FF989929-689C-4EB8-BA26-1E826D43C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" name="Freeform 160">
                <a:extLst>
                  <a:ext uri="{FF2B5EF4-FFF2-40B4-BE49-F238E27FC236}">
                    <a16:creationId xmlns:a16="http://schemas.microsoft.com/office/drawing/2014/main" id="{758E8720-2AA5-45D2-B2AA-2E0FC9034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Freeform 179">
                <a:extLst>
                  <a:ext uri="{FF2B5EF4-FFF2-40B4-BE49-F238E27FC236}">
                    <a16:creationId xmlns:a16="http://schemas.microsoft.com/office/drawing/2014/main" id="{B921EC0B-464B-4023-97E0-E2EE8A4BA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" name="Freeform 180">
                <a:extLst>
                  <a:ext uri="{FF2B5EF4-FFF2-40B4-BE49-F238E27FC236}">
                    <a16:creationId xmlns:a16="http://schemas.microsoft.com/office/drawing/2014/main" id="{3DDE2240-D4F1-4B64-BB83-E07C61F90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Freeform 181">
                <a:extLst>
                  <a:ext uri="{FF2B5EF4-FFF2-40B4-BE49-F238E27FC236}">
                    <a16:creationId xmlns:a16="http://schemas.microsoft.com/office/drawing/2014/main" id="{3817717B-C4A8-40B4-BFE0-B57E2D20D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6" name="Freeform 182">
                <a:extLst>
                  <a:ext uri="{FF2B5EF4-FFF2-40B4-BE49-F238E27FC236}">
                    <a16:creationId xmlns:a16="http://schemas.microsoft.com/office/drawing/2014/main" id="{EA173D13-9AFD-4CF0-87B1-1BC045818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Freeform 183">
                <a:extLst>
                  <a:ext uri="{FF2B5EF4-FFF2-40B4-BE49-F238E27FC236}">
                    <a16:creationId xmlns:a16="http://schemas.microsoft.com/office/drawing/2014/main" id="{5C743117-65B6-401E-9CCB-AF213339E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8" name="Freeform 184">
                <a:extLst>
                  <a:ext uri="{FF2B5EF4-FFF2-40B4-BE49-F238E27FC236}">
                    <a16:creationId xmlns:a16="http://schemas.microsoft.com/office/drawing/2014/main" id="{3D885A77-0413-4D16-BB32-C9109174E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Freeform 185">
                <a:extLst>
                  <a:ext uri="{FF2B5EF4-FFF2-40B4-BE49-F238E27FC236}">
                    <a16:creationId xmlns:a16="http://schemas.microsoft.com/office/drawing/2014/main" id="{7D9F1B1E-ADD5-4C9A-9C07-B7091EB02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0" name="Freeform 186">
                <a:extLst>
                  <a:ext uri="{FF2B5EF4-FFF2-40B4-BE49-F238E27FC236}">
                    <a16:creationId xmlns:a16="http://schemas.microsoft.com/office/drawing/2014/main" id="{FBF43BAA-F85F-4301-94C0-D2B23310A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" name="Freeform 187">
                <a:extLst>
                  <a:ext uri="{FF2B5EF4-FFF2-40B4-BE49-F238E27FC236}">
                    <a16:creationId xmlns:a16="http://schemas.microsoft.com/office/drawing/2014/main" id="{DFA238FC-1359-4AA8-8907-F7318CAD2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157">
                <a:extLst>
                  <a:ext uri="{FF2B5EF4-FFF2-40B4-BE49-F238E27FC236}">
                    <a16:creationId xmlns:a16="http://schemas.microsoft.com/office/drawing/2014/main" id="{53464C23-4DC6-4802-9F66-679593E27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" name="Freeform 158">
                <a:extLst>
                  <a:ext uri="{FF2B5EF4-FFF2-40B4-BE49-F238E27FC236}">
                    <a16:creationId xmlns:a16="http://schemas.microsoft.com/office/drawing/2014/main" id="{6966225D-3F24-4466-B581-8B538BEA18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" name="Freeform 161">
                <a:extLst>
                  <a:ext uri="{FF2B5EF4-FFF2-40B4-BE49-F238E27FC236}">
                    <a16:creationId xmlns:a16="http://schemas.microsoft.com/office/drawing/2014/main" id="{5AF22FC2-0474-4DEA-B623-B2172B1AD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Freeform 162">
                <a:extLst>
                  <a:ext uri="{FF2B5EF4-FFF2-40B4-BE49-F238E27FC236}">
                    <a16:creationId xmlns:a16="http://schemas.microsoft.com/office/drawing/2014/main" id="{D7D09307-FCE4-411E-9759-9776D22915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Freeform 163">
                <a:extLst>
                  <a:ext uri="{FF2B5EF4-FFF2-40B4-BE49-F238E27FC236}">
                    <a16:creationId xmlns:a16="http://schemas.microsoft.com/office/drawing/2014/main" id="{6B4CB39F-33E9-43D2-9F9C-46234B494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" name="Freeform 164">
                <a:extLst>
                  <a:ext uri="{FF2B5EF4-FFF2-40B4-BE49-F238E27FC236}">
                    <a16:creationId xmlns:a16="http://schemas.microsoft.com/office/drawing/2014/main" id="{FEE67964-A213-4C6B-A5ED-E952EEE55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165">
                <a:extLst>
                  <a:ext uri="{FF2B5EF4-FFF2-40B4-BE49-F238E27FC236}">
                    <a16:creationId xmlns:a16="http://schemas.microsoft.com/office/drawing/2014/main" id="{BB4D7062-F30B-4F2C-9453-C4DD9D5D5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Freeform 166">
                <a:extLst>
                  <a:ext uri="{FF2B5EF4-FFF2-40B4-BE49-F238E27FC236}">
                    <a16:creationId xmlns:a16="http://schemas.microsoft.com/office/drawing/2014/main" id="{8E3A51DC-044B-427C-8645-085DFEDDE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Freeform 167">
                <a:extLst>
                  <a:ext uri="{FF2B5EF4-FFF2-40B4-BE49-F238E27FC236}">
                    <a16:creationId xmlns:a16="http://schemas.microsoft.com/office/drawing/2014/main" id="{78AA26D9-9187-4FFB-B6AF-25DC9669C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" name="Freeform 168">
                <a:extLst>
                  <a:ext uri="{FF2B5EF4-FFF2-40B4-BE49-F238E27FC236}">
                    <a16:creationId xmlns:a16="http://schemas.microsoft.com/office/drawing/2014/main" id="{640F3E0C-597F-4DB2-986D-400CF6CEF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" name="Freeform 169">
                <a:extLst>
                  <a:ext uri="{FF2B5EF4-FFF2-40B4-BE49-F238E27FC236}">
                    <a16:creationId xmlns:a16="http://schemas.microsoft.com/office/drawing/2014/main" id="{15C34B44-CE4C-426F-8B6E-AE145A150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" name="Freeform 170">
                <a:extLst>
                  <a:ext uri="{FF2B5EF4-FFF2-40B4-BE49-F238E27FC236}">
                    <a16:creationId xmlns:a16="http://schemas.microsoft.com/office/drawing/2014/main" id="{C8CDD8FA-74B8-4042-BFB6-0F8340D5E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" name="Freeform 171">
                <a:extLst>
                  <a:ext uri="{FF2B5EF4-FFF2-40B4-BE49-F238E27FC236}">
                    <a16:creationId xmlns:a16="http://schemas.microsoft.com/office/drawing/2014/main" id="{69E6ECEE-55F1-4CD2-8A88-7C83F09FB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" name="Freeform 172">
                <a:extLst>
                  <a:ext uri="{FF2B5EF4-FFF2-40B4-BE49-F238E27FC236}">
                    <a16:creationId xmlns:a16="http://schemas.microsoft.com/office/drawing/2014/main" id="{0AD2FD0B-06FF-489F-B017-4293FC27E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Freeform 173">
                <a:extLst>
                  <a:ext uri="{FF2B5EF4-FFF2-40B4-BE49-F238E27FC236}">
                    <a16:creationId xmlns:a16="http://schemas.microsoft.com/office/drawing/2014/main" id="{6748316F-AD68-4D1D-9B07-B941150D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" name="Freeform 174">
                <a:extLst>
                  <a:ext uri="{FF2B5EF4-FFF2-40B4-BE49-F238E27FC236}">
                    <a16:creationId xmlns:a16="http://schemas.microsoft.com/office/drawing/2014/main" id="{F00F8EB1-4AF5-489C-A54F-99D87E51B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Freeform 175">
                <a:extLst>
                  <a:ext uri="{FF2B5EF4-FFF2-40B4-BE49-F238E27FC236}">
                    <a16:creationId xmlns:a16="http://schemas.microsoft.com/office/drawing/2014/main" id="{9A29C1B2-295E-4F69-8BCA-FDA381DC6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Freeform 176">
                <a:extLst>
                  <a:ext uri="{FF2B5EF4-FFF2-40B4-BE49-F238E27FC236}">
                    <a16:creationId xmlns:a16="http://schemas.microsoft.com/office/drawing/2014/main" id="{56958349-2291-4A96-802D-67CF713A9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Freeform 177">
                <a:extLst>
                  <a:ext uri="{FF2B5EF4-FFF2-40B4-BE49-F238E27FC236}">
                    <a16:creationId xmlns:a16="http://schemas.microsoft.com/office/drawing/2014/main" id="{A0EDCC77-E88B-40DD-928A-1E66EA0DB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Freeform 178">
                <a:extLst>
                  <a:ext uri="{FF2B5EF4-FFF2-40B4-BE49-F238E27FC236}">
                    <a16:creationId xmlns:a16="http://schemas.microsoft.com/office/drawing/2014/main" id="{CB03A228-325F-43F9-9CB8-2C69878DC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" name="Freeform 188">
                <a:extLst>
                  <a:ext uri="{FF2B5EF4-FFF2-40B4-BE49-F238E27FC236}">
                    <a16:creationId xmlns:a16="http://schemas.microsoft.com/office/drawing/2014/main" id="{AFD9B8E9-ACB5-439E-B196-F6CD76FC5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Freeform 103">
                <a:extLst>
                  <a:ext uri="{FF2B5EF4-FFF2-40B4-BE49-F238E27FC236}">
                    <a16:creationId xmlns:a16="http://schemas.microsoft.com/office/drawing/2014/main" id="{BD7F1C9B-2AD6-4C71-8B66-0804F576A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" name="Freeform 104">
                <a:extLst>
                  <a:ext uri="{FF2B5EF4-FFF2-40B4-BE49-F238E27FC236}">
                    <a16:creationId xmlns:a16="http://schemas.microsoft.com/office/drawing/2014/main" id="{113CA629-D9F3-486F-8CB7-50A8634CE82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71" name="Ellipse 170">
            <a:extLst>
              <a:ext uri="{FF2B5EF4-FFF2-40B4-BE49-F238E27FC236}">
                <a16:creationId xmlns:a16="http://schemas.microsoft.com/office/drawing/2014/main" id="{1F77678B-6DE7-419B-9CC4-31402D33E382}"/>
              </a:ext>
            </a:extLst>
          </p:cNvPr>
          <p:cNvSpPr/>
          <p:nvPr/>
        </p:nvSpPr>
        <p:spPr bwMode="auto">
          <a:xfrm>
            <a:off x="30531826" y="23015884"/>
            <a:ext cx="2553378" cy="1882760"/>
          </a:xfrm>
          <a:prstGeom prst="ellipse">
            <a:avLst/>
          </a:prstGeom>
          <a:solidFill>
            <a:srgbClr val="00B0F0"/>
          </a:solidFill>
          <a:ln w="76200">
            <a:noFill/>
            <a:round/>
            <a:headEnd/>
            <a:tailEnd/>
          </a:ln>
          <a:effectLst>
            <a:outerShdw blurRad="419100" dist="38100" dir="5400000" sx="107000" sy="107000" algn="t" rotWithShape="0">
              <a:prstClr val="black">
                <a:alpha val="34000"/>
              </a:prstClr>
            </a:outerShdw>
          </a:effectLst>
          <a:scene3d>
            <a:camera prst="perspectiveRelaxedModerately">
              <a:rot lat="17390630" lon="0" rev="0"/>
            </a:camera>
            <a:lightRig rig="threePt" dir="t"/>
          </a:scene3d>
          <a:sp3d extrusionH="190500" prstMaterial="matte"/>
        </p:spPr>
        <p:txBody>
          <a:bodyPr lIns="0" tIns="0" rIns="0" bIns="0" anchor="ctr"/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60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2" name="_effect" descr="C:\Users\marc.h\Desktop\Schatten-TEST.png">
            <a:extLst>
              <a:ext uri="{FF2B5EF4-FFF2-40B4-BE49-F238E27FC236}">
                <a16:creationId xmlns:a16="http://schemas.microsoft.com/office/drawing/2014/main" id="{2CB5CF80-127B-4AFB-82AF-620357F7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flipH="1">
            <a:off x="30946162" y="23885818"/>
            <a:ext cx="1725612" cy="269874"/>
          </a:xfrm>
          <a:prstGeom prst="rect">
            <a:avLst/>
          </a:prstGeom>
          <a:solidFill>
            <a:srgbClr val="00B0F0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73" name="Gruppieren 96">
            <a:extLst>
              <a:ext uri="{FF2B5EF4-FFF2-40B4-BE49-F238E27FC236}">
                <a16:creationId xmlns:a16="http://schemas.microsoft.com/office/drawing/2014/main" id="{71510938-E6AD-4DC4-8C86-7D5E33717C51}"/>
              </a:ext>
            </a:extLst>
          </p:cNvPr>
          <p:cNvGrpSpPr/>
          <p:nvPr/>
        </p:nvGrpSpPr>
        <p:grpSpPr bwMode="auto">
          <a:xfrm>
            <a:off x="30920751" y="22676870"/>
            <a:ext cx="623422" cy="1335202"/>
            <a:chOff x="2519371" y="955678"/>
            <a:chExt cx="1695457" cy="4968890"/>
          </a:xfrm>
          <a:solidFill>
            <a:schemeClr val="tx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13" name="Freeform 156">
              <a:extLst>
                <a:ext uri="{FF2B5EF4-FFF2-40B4-BE49-F238E27FC236}">
                  <a16:creationId xmlns:a16="http://schemas.microsoft.com/office/drawing/2014/main" id="{06095900-1F53-429B-86B5-11E0556AE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626" y="3435360"/>
              <a:ext cx="269878" cy="404813"/>
            </a:xfrm>
            <a:custGeom>
              <a:avLst/>
              <a:gdLst>
                <a:gd name="T0" fmla="*/ 29 w 72"/>
                <a:gd name="T1" fmla="*/ 0 h 108"/>
                <a:gd name="T2" fmla="*/ 37 w 72"/>
                <a:gd name="T3" fmla="*/ 0 h 108"/>
                <a:gd name="T4" fmla="*/ 68 w 72"/>
                <a:gd name="T5" fmla="*/ 6 h 108"/>
                <a:gd name="T6" fmla="*/ 70 w 72"/>
                <a:gd name="T7" fmla="*/ 58 h 108"/>
                <a:gd name="T8" fmla="*/ 60 w 72"/>
                <a:gd name="T9" fmla="*/ 78 h 108"/>
                <a:gd name="T10" fmla="*/ 14 w 72"/>
                <a:gd name="T11" fmla="*/ 108 h 108"/>
                <a:gd name="T12" fmla="*/ 5 w 72"/>
                <a:gd name="T13" fmla="*/ 102 h 108"/>
                <a:gd name="T14" fmla="*/ 13 w 72"/>
                <a:gd name="T15" fmla="*/ 80 h 108"/>
                <a:gd name="T16" fmla="*/ 15 w 72"/>
                <a:gd name="T17" fmla="*/ 6 h 108"/>
                <a:gd name="T18" fmla="*/ 29 w 72"/>
                <a:gd name="T19" fmla="*/ 0 h 108"/>
                <a:gd name="T20" fmla="*/ 28 w 72"/>
                <a:gd name="T21" fmla="*/ 81 h 108"/>
                <a:gd name="T22" fmla="*/ 41 w 72"/>
                <a:gd name="T23" fmla="*/ 53 h 108"/>
                <a:gd name="T24" fmla="*/ 33 w 72"/>
                <a:gd name="T25" fmla="*/ 51 h 108"/>
                <a:gd name="T26" fmla="*/ 28 w 72"/>
                <a:gd name="T27" fmla="*/ 8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8">
                  <a:moveTo>
                    <a:pt x="29" y="0"/>
                  </a:moveTo>
                  <a:cubicBezTo>
                    <a:pt x="32" y="0"/>
                    <a:pt x="34" y="0"/>
                    <a:pt x="37" y="0"/>
                  </a:cubicBezTo>
                  <a:cubicBezTo>
                    <a:pt x="45" y="3"/>
                    <a:pt x="60" y="2"/>
                    <a:pt x="68" y="6"/>
                  </a:cubicBezTo>
                  <a:cubicBezTo>
                    <a:pt x="67" y="23"/>
                    <a:pt x="72" y="43"/>
                    <a:pt x="70" y="58"/>
                  </a:cubicBezTo>
                  <a:cubicBezTo>
                    <a:pt x="68" y="65"/>
                    <a:pt x="63" y="72"/>
                    <a:pt x="60" y="78"/>
                  </a:cubicBezTo>
                  <a:cubicBezTo>
                    <a:pt x="49" y="98"/>
                    <a:pt x="39" y="102"/>
                    <a:pt x="14" y="108"/>
                  </a:cubicBezTo>
                  <a:cubicBezTo>
                    <a:pt x="17" y="101"/>
                    <a:pt x="5" y="107"/>
                    <a:pt x="5" y="102"/>
                  </a:cubicBezTo>
                  <a:cubicBezTo>
                    <a:pt x="0" y="90"/>
                    <a:pt x="6" y="87"/>
                    <a:pt x="13" y="80"/>
                  </a:cubicBezTo>
                  <a:cubicBezTo>
                    <a:pt x="15" y="57"/>
                    <a:pt x="13" y="28"/>
                    <a:pt x="15" y="6"/>
                  </a:cubicBezTo>
                  <a:cubicBezTo>
                    <a:pt x="20" y="3"/>
                    <a:pt x="29" y="6"/>
                    <a:pt x="29" y="0"/>
                  </a:cubicBezTo>
                  <a:close/>
                  <a:moveTo>
                    <a:pt x="28" y="81"/>
                  </a:moveTo>
                  <a:cubicBezTo>
                    <a:pt x="41" y="81"/>
                    <a:pt x="43" y="67"/>
                    <a:pt x="41" y="53"/>
                  </a:cubicBezTo>
                  <a:cubicBezTo>
                    <a:pt x="37" y="54"/>
                    <a:pt x="37" y="51"/>
                    <a:pt x="33" y="51"/>
                  </a:cubicBezTo>
                  <a:cubicBezTo>
                    <a:pt x="30" y="61"/>
                    <a:pt x="32" y="75"/>
                    <a:pt x="28" y="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 159">
              <a:extLst>
                <a:ext uri="{FF2B5EF4-FFF2-40B4-BE49-F238E27FC236}">
                  <a16:creationId xmlns:a16="http://schemas.microsoft.com/office/drawing/2014/main" id="{899D648B-F2CB-445A-842D-26195243C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775" y="5519755"/>
              <a:ext cx="539752" cy="404813"/>
            </a:xfrm>
            <a:custGeom>
              <a:avLst/>
              <a:gdLst>
                <a:gd name="T0" fmla="*/ 19 w 144"/>
                <a:gd name="T1" fmla="*/ 0 h 108"/>
                <a:gd name="T2" fmla="*/ 21 w 144"/>
                <a:gd name="T3" fmla="*/ 0 h 108"/>
                <a:gd name="T4" fmla="*/ 55 w 144"/>
                <a:gd name="T5" fmla="*/ 19 h 108"/>
                <a:gd name="T6" fmla="*/ 139 w 144"/>
                <a:gd name="T7" fmla="*/ 47 h 108"/>
                <a:gd name="T8" fmla="*/ 144 w 144"/>
                <a:gd name="T9" fmla="*/ 62 h 108"/>
                <a:gd name="T10" fmla="*/ 144 w 144"/>
                <a:gd name="T11" fmla="*/ 66 h 108"/>
                <a:gd name="T12" fmla="*/ 137 w 144"/>
                <a:gd name="T13" fmla="*/ 88 h 108"/>
                <a:gd name="T14" fmla="*/ 105 w 144"/>
                <a:gd name="T15" fmla="*/ 91 h 108"/>
                <a:gd name="T16" fmla="*/ 100 w 144"/>
                <a:gd name="T17" fmla="*/ 103 h 108"/>
                <a:gd name="T18" fmla="*/ 90 w 144"/>
                <a:gd name="T19" fmla="*/ 108 h 108"/>
                <a:gd name="T20" fmla="*/ 82 w 144"/>
                <a:gd name="T21" fmla="*/ 108 h 108"/>
                <a:gd name="T22" fmla="*/ 31 w 144"/>
                <a:gd name="T23" fmla="*/ 100 h 108"/>
                <a:gd name="T24" fmla="*/ 32 w 144"/>
                <a:gd name="T25" fmla="*/ 73 h 108"/>
                <a:gd name="T26" fmla="*/ 0 w 144"/>
                <a:gd name="T27" fmla="*/ 65 h 108"/>
                <a:gd name="T28" fmla="*/ 0 w 144"/>
                <a:gd name="T29" fmla="*/ 51 h 108"/>
                <a:gd name="T30" fmla="*/ 11 w 144"/>
                <a:gd name="T31" fmla="*/ 12 h 108"/>
                <a:gd name="T32" fmla="*/ 19 w 144"/>
                <a:gd name="T3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108">
                  <a:moveTo>
                    <a:pt x="19" y="0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33" y="7"/>
                    <a:pt x="45" y="13"/>
                    <a:pt x="55" y="19"/>
                  </a:cubicBezTo>
                  <a:cubicBezTo>
                    <a:pt x="92" y="2"/>
                    <a:pt x="120" y="31"/>
                    <a:pt x="139" y="47"/>
                  </a:cubicBezTo>
                  <a:cubicBezTo>
                    <a:pt x="141" y="52"/>
                    <a:pt x="141" y="58"/>
                    <a:pt x="144" y="62"/>
                  </a:cubicBezTo>
                  <a:cubicBezTo>
                    <a:pt x="144" y="63"/>
                    <a:pt x="144" y="65"/>
                    <a:pt x="144" y="66"/>
                  </a:cubicBezTo>
                  <a:cubicBezTo>
                    <a:pt x="142" y="75"/>
                    <a:pt x="141" y="83"/>
                    <a:pt x="137" y="88"/>
                  </a:cubicBezTo>
                  <a:cubicBezTo>
                    <a:pt x="124" y="87"/>
                    <a:pt x="117" y="91"/>
                    <a:pt x="105" y="91"/>
                  </a:cubicBezTo>
                  <a:cubicBezTo>
                    <a:pt x="99" y="91"/>
                    <a:pt x="104" y="101"/>
                    <a:pt x="100" y="103"/>
                  </a:cubicBezTo>
                  <a:cubicBezTo>
                    <a:pt x="96" y="105"/>
                    <a:pt x="91" y="106"/>
                    <a:pt x="90" y="108"/>
                  </a:cubicBezTo>
                  <a:cubicBezTo>
                    <a:pt x="87" y="108"/>
                    <a:pt x="84" y="108"/>
                    <a:pt x="82" y="108"/>
                  </a:cubicBezTo>
                  <a:cubicBezTo>
                    <a:pt x="66" y="105"/>
                    <a:pt x="41" y="108"/>
                    <a:pt x="31" y="100"/>
                  </a:cubicBezTo>
                  <a:cubicBezTo>
                    <a:pt x="27" y="90"/>
                    <a:pt x="33" y="85"/>
                    <a:pt x="32" y="73"/>
                  </a:cubicBezTo>
                  <a:cubicBezTo>
                    <a:pt x="23" y="75"/>
                    <a:pt x="8" y="71"/>
                    <a:pt x="0" y="65"/>
                  </a:cubicBezTo>
                  <a:cubicBezTo>
                    <a:pt x="0" y="61"/>
                    <a:pt x="0" y="56"/>
                    <a:pt x="0" y="51"/>
                  </a:cubicBezTo>
                  <a:cubicBezTo>
                    <a:pt x="6" y="39"/>
                    <a:pt x="14" y="27"/>
                    <a:pt x="11" y="12"/>
                  </a:cubicBezTo>
                  <a:cubicBezTo>
                    <a:pt x="11" y="7"/>
                    <a:pt x="18" y="6"/>
                    <a:pt x="19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 160">
              <a:extLst>
                <a:ext uri="{FF2B5EF4-FFF2-40B4-BE49-F238E27FC236}">
                  <a16:creationId xmlns:a16="http://schemas.microsoft.com/office/drawing/2014/main" id="{E346B9E6-EFF6-4CC8-9F36-F5BC94615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86" y="3014673"/>
              <a:ext cx="1109668" cy="2805120"/>
            </a:xfrm>
            <a:custGeom>
              <a:avLst/>
              <a:gdLst>
                <a:gd name="T0" fmla="*/ 0 w 296"/>
                <a:gd name="T1" fmla="*/ 188 h 748"/>
                <a:gd name="T2" fmla="*/ 0 w 296"/>
                <a:gd name="T3" fmla="*/ 183 h 748"/>
                <a:gd name="T4" fmla="*/ 12 w 296"/>
                <a:gd name="T5" fmla="*/ 166 h 748"/>
                <a:gd name="T6" fmla="*/ 103 w 296"/>
                <a:gd name="T7" fmla="*/ 169 h 748"/>
                <a:gd name="T8" fmla="*/ 143 w 296"/>
                <a:gd name="T9" fmla="*/ 9 h 748"/>
                <a:gd name="T10" fmla="*/ 191 w 296"/>
                <a:gd name="T11" fmla="*/ 11 h 748"/>
                <a:gd name="T12" fmla="*/ 225 w 296"/>
                <a:gd name="T13" fmla="*/ 112 h 748"/>
                <a:gd name="T14" fmla="*/ 245 w 296"/>
                <a:gd name="T15" fmla="*/ 133 h 748"/>
                <a:gd name="T16" fmla="*/ 268 w 296"/>
                <a:gd name="T17" fmla="*/ 153 h 748"/>
                <a:gd name="T18" fmla="*/ 296 w 296"/>
                <a:gd name="T19" fmla="*/ 153 h 748"/>
                <a:gd name="T20" fmla="*/ 275 w 296"/>
                <a:gd name="T21" fmla="*/ 276 h 748"/>
                <a:gd name="T22" fmla="*/ 268 w 296"/>
                <a:gd name="T23" fmla="*/ 288 h 748"/>
                <a:gd name="T24" fmla="*/ 264 w 296"/>
                <a:gd name="T25" fmla="*/ 303 h 748"/>
                <a:gd name="T26" fmla="*/ 253 w 296"/>
                <a:gd name="T27" fmla="*/ 328 h 748"/>
                <a:gd name="T28" fmla="*/ 256 w 296"/>
                <a:gd name="T29" fmla="*/ 354 h 748"/>
                <a:gd name="T30" fmla="*/ 252 w 296"/>
                <a:gd name="T31" fmla="*/ 418 h 748"/>
                <a:gd name="T32" fmla="*/ 249 w 296"/>
                <a:gd name="T33" fmla="*/ 514 h 748"/>
                <a:gd name="T34" fmla="*/ 237 w 296"/>
                <a:gd name="T35" fmla="*/ 577 h 748"/>
                <a:gd name="T36" fmla="*/ 223 w 296"/>
                <a:gd name="T37" fmla="*/ 604 h 748"/>
                <a:gd name="T38" fmla="*/ 215 w 296"/>
                <a:gd name="T39" fmla="*/ 633 h 748"/>
                <a:gd name="T40" fmla="*/ 207 w 296"/>
                <a:gd name="T41" fmla="*/ 662 h 748"/>
                <a:gd name="T42" fmla="*/ 222 w 296"/>
                <a:gd name="T43" fmla="*/ 707 h 748"/>
                <a:gd name="T44" fmla="*/ 182 w 296"/>
                <a:gd name="T45" fmla="*/ 689 h 748"/>
                <a:gd name="T46" fmla="*/ 122 w 296"/>
                <a:gd name="T47" fmla="*/ 748 h 748"/>
                <a:gd name="T48" fmla="*/ 114 w 296"/>
                <a:gd name="T49" fmla="*/ 677 h 748"/>
                <a:gd name="T50" fmla="*/ 97 w 296"/>
                <a:gd name="T51" fmla="*/ 672 h 748"/>
                <a:gd name="T52" fmla="*/ 97 w 296"/>
                <a:gd name="T53" fmla="*/ 609 h 748"/>
                <a:gd name="T54" fmla="*/ 86 w 296"/>
                <a:gd name="T55" fmla="*/ 588 h 748"/>
                <a:gd name="T56" fmla="*/ 64 w 296"/>
                <a:gd name="T57" fmla="*/ 525 h 748"/>
                <a:gd name="T58" fmla="*/ 35 w 296"/>
                <a:gd name="T59" fmla="*/ 383 h 748"/>
                <a:gd name="T60" fmla="*/ 19 w 296"/>
                <a:gd name="T61" fmla="*/ 285 h 748"/>
                <a:gd name="T62" fmla="*/ 0 w 296"/>
                <a:gd name="T63" fmla="*/ 18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6" h="748">
                  <a:moveTo>
                    <a:pt x="0" y="188"/>
                  </a:moveTo>
                  <a:cubicBezTo>
                    <a:pt x="0" y="186"/>
                    <a:pt x="0" y="185"/>
                    <a:pt x="0" y="183"/>
                  </a:cubicBezTo>
                  <a:cubicBezTo>
                    <a:pt x="6" y="178"/>
                    <a:pt x="6" y="168"/>
                    <a:pt x="12" y="166"/>
                  </a:cubicBezTo>
                  <a:cubicBezTo>
                    <a:pt x="37" y="176"/>
                    <a:pt x="73" y="176"/>
                    <a:pt x="103" y="169"/>
                  </a:cubicBezTo>
                  <a:cubicBezTo>
                    <a:pt x="116" y="117"/>
                    <a:pt x="127" y="60"/>
                    <a:pt x="143" y="9"/>
                  </a:cubicBezTo>
                  <a:cubicBezTo>
                    <a:pt x="158" y="0"/>
                    <a:pt x="177" y="2"/>
                    <a:pt x="191" y="11"/>
                  </a:cubicBezTo>
                  <a:cubicBezTo>
                    <a:pt x="204" y="36"/>
                    <a:pt x="210" y="83"/>
                    <a:pt x="225" y="112"/>
                  </a:cubicBezTo>
                  <a:cubicBezTo>
                    <a:pt x="229" y="119"/>
                    <a:pt x="237" y="125"/>
                    <a:pt x="245" y="133"/>
                  </a:cubicBezTo>
                  <a:cubicBezTo>
                    <a:pt x="252" y="140"/>
                    <a:pt x="260" y="152"/>
                    <a:pt x="268" y="153"/>
                  </a:cubicBezTo>
                  <a:cubicBezTo>
                    <a:pt x="277" y="155"/>
                    <a:pt x="286" y="149"/>
                    <a:pt x="296" y="153"/>
                  </a:cubicBezTo>
                  <a:cubicBezTo>
                    <a:pt x="291" y="195"/>
                    <a:pt x="275" y="228"/>
                    <a:pt x="275" y="276"/>
                  </a:cubicBezTo>
                  <a:cubicBezTo>
                    <a:pt x="273" y="281"/>
                    <a:pt x="269" y="281"/>
                    <a:pt x="268" y="288"/>
                  </a:cubicBezTo>
                  <a:cubicBezTo>
                    <a:pt x="265" y="291"/>
                    <a:pt x="265" y="298"/>
                    <a:pt x="264" y="303"/>
                  </a:cubicBezTo>
                  <a:cubicBezTo>
                    <a:pt x="261" y="312"/>
                    <a:pt x="253" y="318"/>
                    <a:pt x="253" y="328"/>
                  </a:cubicBezTo>
                  <a:cubicBezTo>
                    <a:pt x="252" y="336"/>
                    <a:pt x="256" y="345"/>
                    <a:pt x="256" y="354"/>
                  </a:cubicBezTo>
                  <a:cubicBezTo>
                    <a:pt x="258" y="380"/>
                    <a:pt x="258" y="399"/>
                    <a:pt x="252" y="418"/>
                  </a:cubicBezTo>
                  <a:cubicBezTo>
                    <a:pt x="266" y="448"/>
                    <a:pt x="257" y="479"/>
                    <a:pt x="249" y="514"/>
                  </a:cubicBezTo>
                  <a:cubicBezTo>
                    <a:pt x="245" y="536"/>
                    <a:pt x="243" y="559"/>
                    <a:pt x="237" y="577"/>
                  </a:cubicBezTo>
                  <a:cubicBezTo>
                    <a:pt x="233" y="586"/>
                    <a:pt x="227" y="595"/>
                    <a:pt x="223" y="604"/>
                  </a:cubicBezTo>
                  <a:cubicBezTo>
                    <a:pt x="220" y="611"/>
                    <a:pt x="218" y="623"/>
                    <a:pt x="215" y="633"/>
                  </a:cubicBezTo>
                  <a:cubicBezTo>
                    <a:pt x="212" y="644"/>
                    <a:pt x="207" y="656"/>
                    <a:pt x="207" y="662"/>
                  </a:cubicBezTo>
                  <a:cubicBezTo>
                    <a:pt x="208" y="675"/>
                    <a:pt x="224" y="690"/>
                    <a:pt x="222" y="707"/>
                  </a:cubicBezTo>
                  <a:cubicBezTo>
                    <a:pt x="203" y="705"/>
                    <a:pt x="197" y="690"/>
                    <a:pt x="182" y="689"/>
                  </a:cubicBezTo>
                  <a:cubicBezTo>
                    <a:pt x="141" y="688"/>
                    <a:pt x="137" y="726"/>
                    <a:pt x="122" y="748"/>
                  </a:cubicBezTo>
                  <a:cubicBezTo>
                    <a:pt x="120" y="724"/>
                    <a:pt x="115" y="702"/>
                    <a:pt x="114" y="677"/>
                  </a:cubicBezTo>
                  <a:cubicBezTo>
                    <a:pt x="108" y="676"/>
                    <a:pt x="99" y="684"/>
                    <a:pt x="97" y="672"/>
                  </a:cubicBezTo>
                  <a:cubicBezTo>
                    <a:pt x="64" y="661"/>
                    <a:pt x="98" y="627"/>
                    <a:pt x="97" y="609"/>
                  </a:cubicBezTo>
                  <a:cubicBezTo>
                    <a:pt x="97" y="602"/>
                    <a:pt x="90" y="595"/>
                    <a:pt x="86" y="588"/>
                  </a:cubicBezTo>
                  <a:cubicBezTo>
                    <a:pt x="74" y="569"/>
                    <a:pt x="70" y="549"/>
                    <a:pt x="64" y="525"/>
                  </a:cubicBezTo>
                  <a:cubicBezTo>
                    <a:pt x="52" y="479"/>
                    <a:pt x="45" y="432"/>
                    <a:pt x="35" y="383"/>
                  </a:cubicBezTo>
                  <a:cubicBezTo>
                    <a:pt x="28" y="351"/>
                    <a:pt x="22" y="318"/>
                    <a:pt x="19" y="285"/>
                  </a:cubicBezTo>
                  <a:cubicBezTo>
                    <a:pt x="18" y="251"/>
                    <a:pt x="7" y="214"/>
                    <a:pt x="0" y="188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 179">
              <a:extLst>
                <a:ext uri="{FF2B5EF4-FFF2-40B4-BE49-F238E27FC236}">
                  <a16:creationId xmlns:a16="http://schemas.microsoft.com/office/drawing/2014/main" id="{232BA918-64A2-4708-8809-FD2A3366B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13" y="3113098"/>
              <a:ext cx="452441" cy="569916"/>
            </a:xfrm>
            <a:custGeom>
              <a:avLst/>
              <a:gdLst>
                <a:gd name="T0" fmla="*/ 0 w 285"/>
                <a:gd name="T1" fmla="*/ 0 h 359"/>
                <a:gd name="T2" fmla="*/ 14 w 285"/>
                <a:gd name="T3" fmla="*/ 96 h 359"/>
                <a:gd name="T4" fmla="*/ 108 w 285"/>
                <a:gd name="T5" fmla="*/ 330 h 359"/>
                <a:gd name="T6" fmla="*/ 285 w 285"/>
                <a:gd name="T7" fmla="*/ 359 h 359"/>
                <a:gd name="T8" fmla="*/ 285 w 285"/>
                <a:gd name="T9" fmla="*/ 311 h 359"/>
                <a:gd name="T10" fmla="*/ 0 w 285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" h="359">
                  <a:moveTo>
                    <a:pt x="0" y="0"/>
                  </a:moveTo>
                  <a:lnTo>
                    <a:pt x="14" y="96"/>
                  </a:lnTo>
                  <a:lnTo>
                    <a:pt x="108" y="330"/>
                  </a:lnTo>
                  <a:lnTo>
                    <a:pt x="285" y="359"/>
                  </a:lnTo>
                  <a:lnTo>
                    <a:pt x="285" y="3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Freeform 180">
              <a:extLst>
                <a:ext uri="{FF2B5EF4-FFF2-40B4-BE49-F238E27FC236}">
                  <a16:creationId xmlns:a16="http://schemas.microsoft.com/office/drawing/2014/main" id="{5994BF62-5E16-46D3-B8C3-D757B22F3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86" y="3146435"/>
              <a:ext cx="592139" cy="619126"/>
            </a:xfrm>
            <a:custGeom>
              <a:avLst/>
              <a:gdLst>
                <a:gd name="T0" fmla="*/ 158 w 158"/>
                <a:gd name="T1" fmla="*/ 0 h 165"/>
                <a:gd name="T2" fmla="*/ 158 w 158"/>
                <a:gd name="T3" fmla="*/ 80 h 165"/>
                <a:gd name="T4" fmla="*/ 113 w 158"/>
                <a:gd name="T5" fmla="*/ 158 h 165"/>
                <a:gd name="T6" fmla="*/ 23 w 158"/>
                <a:gd name="T7" fmla="*/ 156 h 165"/>
                <a:gd name="T8" fmla="*/ 0 w 158"/>
                <a:gd name="T9" fmla="*/ 148 h 165"/>
                <a:gd name="T10" fmla="*/ 87 w 158"/>
                <a:gd name="T11" fmla="*/ 137 h 165"/>
                <a:gd name="T12" fmla="*/ 158 w 158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65">
                  <a:moveTo>
                    <a:pt x="158" y="0"/>
                  </a:moveTo>
                  <a:cubicBezTo>
                    <a:pt x="158" y="80"/>
                    <a:pt x="158" y="80"/>
                    <a:pt x="158" y="80"/>
                  </a:cubicBezTo>
                  <a:cubicBezTo>
                    <a:pt x="158" y="80"/>
                    <a:pt x="139" y="165"/>
                    <a:pt x="113" y="158"/>
                  </a:cubicBezTo>
                  <a:cubicBezTo>
                    <a:pt x="87" y="152"/>
                    <a:pt x="26" y="157"/>
                    <a:pt x="23" y="156"/>
                  </a:cubicBezTo>
                  <a:cubicBezTo>
                    <a:pt x="20" y="156"/>
                    <a:pt x="0" y="148"/>
                    <a:pt x="0" y="148"/>
                  </a:cubicBezTo>
                  <a:cubicBezTo>
                    <a:pt x="0" y="148"/>
                    <a:pt x="82" y="138"/>
                    <a:pt x="87" y="137"/>
                  </a:cubicBezTo>
                  <a:cubicBezTo>
                    <a:pt x="92" y="136"/>
                    <a:pt x="158" y="0"/>
                    <a:pt x="158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 181">
              <a:extLst>
                <a:ext uri="{FF2B5EF4-FFF2-40B4-BE49-F238E27FC236}">
                  <a16:creationId xmlns:a16="http://schemas.microsoft.com/office/drawing/2014/main" id="{D2747F6C-2F42-482E-9242-933A9E2A4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813" y="3446473"/>
              <a:ext cx="63501" cy="423863"/>
            </a:xfrm>
            <a:custGeom>
              <a:avLst/>
              <a:gdLst>
                <a:gd name="T0" fmla="*/ 0 w 40"/>
                <a:gd name="T1" fmla="*/ 0 h 267"/>
                <a:gd name="T2" fmla="*/ 0 w 40"/>
                <a:gd name="T3" fmla="*/ 267 h 267"/>
                <a:gd name="T4" fmla="*/ 40 w 40"/>
                <a:gd name="T5" fmla="*/ 260 h 267"/>
                <a:gd name="T6" fmla="*/ 0 w 4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67">
                  <a:moveTo>
                    <a:pt x="0" y="0"/>
                  </a:moveTo>
                  <a:lnTo>
                    <a:pt x="0" y="267"/>
                  </a:lnTo>
                  <a:lnTo>
                    <a:pt x="40" y="2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 182">
              <a:extLst>
                <a:ext uri="{FF2B5EF4-FFF2-40B4-BE49-F238E27FC236}">
                  <a16:creationId xmlns:a16="http://schemas.microsoft.com/office/drawing/2014/main" id="{C7B78D96-1AF1-487D-916C-968098029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036" y="3884623"/>
              <a:ext cx="217490" cy="1497016"/>
            </a:xfrm>
            <a:custGeom>
              <a:avLst/>
              <a:gdLst>
                <a:gd name="T0" fmla="*/ 58 w 58"/>
                <a:gd name="T1" fmla="*/ 0 h 399"/>
                <a:gd name="T2" fmla="*/ 6 w 58"/>
                <a:gd name="T3" fmla="*/ 369 h 399"/>
                <a:gd name="T4" fmla="*/ 0 w 58"/>
                <a:gd name="T5" fmla="*/ 399 h 399"/>
                <a:gd name="T6" fmla="*/ 34 w 58"/>
                <a:gd name="T7" fmla="*/ 312 h 399"/>
                <a:gd name="T8" fmla="*/ 29 w 58"/>
                <a:gd name="T9" fmla="*/ 255 h 399"/>
                <a:gd name="T10" fmla="*/ 48 w 58"/>
                <a:gd name="T11" fmla="*/ 139 h 399"/>
                <a:gd name="T12" fmla="*/ 58 w 58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99">
                  <a:moveTo>
                    <a:pt x="58" y="0"/>
                  </a:moveTo>
                  <a:cubicBezTo>
                    <a:pt x="6" y="369"/>
                    <a:pt x="6" y="369"/>
                    <a:pt x="6" y="36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399"/>
                    <a:pt x="36" y="342"/>
                    <a:pt x="34" y="312"/>
                  </a:cubicBezTo>
                  <a:cubicBezTo>
                    <a:pt x="32" y="282"/>
                    <a:pt x="28" y="282"/>
                    <a:pt x="29" y="255"/>
                  </a:cubicBezTo>
                  <a:cubicBezTo>
                    <a:pt x="31" y="227"/>
                    <a:pt x="46" y="145"/>
                    <a:pt x="48" y="139"/>
                  </a:cubicBezTo>
                  <a:cubicBezTo>
                    <a:pt x="50" y="132"/>
                    <a:pt x="58" y="0"/>
                    <a:pt x="58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 183">
              <a:extLst>
                <a:ext uri="{FF2B5EF4-FFF2-40B4-BE49-F238E27FC236}">
                  <a16:creationId xmlns:a16="http://schemas.microsoft.com/office/drawing/2014/main" id="{464FD138-AD34-4A87-AE6A-C9ED3750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802" y="4038612"/>
              <a:ext cx="231777" cy="385763"/>
            </a:xfrm>
            <a:custGeom>
              <a:avLst/>
              <a:gdLst>
                <a:gd name="T0" fmla="*/ 62 w 62"/>
                <a:gd name="T1" fmla="*/ 0 h 103"/>
                <a:gd name="T2" fmla="*/ 35 w 62"/>
                <a:gd name="T3" fmla="*/ 31 h 103"/>
                <a:gd name="T4" fmla="*/ 27 w 62"/>
                <a:gd name="T5" fmla="*/ 66 h 103"/>
                <a:gd name="T6" fmla="*/ 6 w 62"/>
                <a:gd name="T7" fmla="*/ 79 h 103"/>
                <a:gd name="T8" fmla="*/ 23 w 62"/>
                <a:gd name="T9" fmla="*/ 30 h 103"/>
                <a:gd name="T10" fmla="*/ 62 w 62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3">
                  <a:moveTo>
                    <a:pt x="62" y="0"/>
                  </a:moveTo>
                  <a:cubicBezTo>
                    <a:pt x="62" y="0"/>
                    <a:pt x="37" y="20"/>
                    <a:pt x="35" y="31"/>
                  </a:cubicBezTo>
                  <a:cubicBezTo>
                    <a:pt x="33" y="42"/>
                    <a:pt x="25" y="75"/>
                    <a:pt x="27" y="66"/>
                  </a:cubicBezTo>
                  <a:cubicBezTo>
                    <a:pt x="28" y="58"/>
                    <a:pt x="0" y="103"/>
                    <a:pt x="6" y="79"/>
                  </a:cubicBezTo>
                  <a:cubicBezTo>
                    <a:pt x="12" y="55"/>
                    <a:pt x="14" y="48"/>
                    <a:pt x="23" y="30"/>
                  </a:cubicBezTo>
                  <a:cubicBezTo>
                    <a:pt x="33" y="12"/>
                    <a:pt x="62" y="0"/>
                    <a:pt x="62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Freeform 184">
              <a:extLst>
                <a:ext uri="{FF2B5EF4-FFF2-40B4-BE49-F238E27FC236}">
                  <a16:creationId xmlns:a16="http://schemas.microsoft.com/office/drawing/2014/main" id="{74888D1C-C14E-44E3-80E3-E2569A5C2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62" y="4581537"/>
              <a:ext cx="153989" cy="434977"/>
            </a:xfrm>
            <a:custGeom>
              <a:avLst/>
              <a:gdLst>
                <a:gd name="T0" fmla="*/ 41 w 41"/>
                <a:gd name="T1" fmla="*/ 0 h 116"/>
                <a:gd name="T2" fmla="*/ 25 w 41"/>
                <a:gd name="T3" fmla="*/ 47 h 116"/>
                <a:gd name="T4" fmla="*/ 7 w 41"/>
                <a:gd name="T5" fmla="*/ 85 h 116"/>
                <a:gd name="T6" fmla="*/ 36 w 41"/>
                <a:gd name="T7" fmla="*/ 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38" y="8"/>
                    <a:pt x="33" y="18"/>
                    <a:pt x="25" y="47"/>
                  </a:cubicBezTo>
                  <a:cubicBezTo>
                    <a:pt x="17" y="75"/>
                    <a:pt x="0" y="116"/>
                    <a:pt x="7" y="85"/>
                  </a:cubicBezTo>
                  <a:cubicBezTo>
                    <a:pt x="15" y="53"/>
                    <a:pt x="31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Freeform 185">
              <a:extLst>
                <a:ext uri="{FF2B5EF4-FFF2-40B4-BE49-F238E27FC236}">
                  <a16:creationId xmlns:a16="http://schemas.microsoft.com/office/drawing/2014/main" id="{B7E82CF6-5BCF-4759-8947-4208C8266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88" y="5470541"/>
              <a:ext cx="274638" cy="165099"/>
            </a:xfrm>
            <a:custGeom>
              <a:avLst/>
              <a:gdLst>
                <a:gd name="T0" fmla="*/ 0 w 73"/>
                <a:gd name="T1" fmla="*/ 41 h 44"/>
                <a:gd name="T2" fmla="*/ 37 w 73"/>
                <a:gd name="T3" fmla="*/ 29 h 44"/>
                <a:gd name="T4" fmla="*/ 68 w 73"/>
                <a:gd name="T5" fmla="*/ 29 h 44"/>
                <a:gd name="T6" fmla="*/ 50 w 73"/>
                <a:gd name="T7" fmla="*/ 0 h 44"/>
                <a:gd name="T8" fmla="*/ 0 w 73"/>
                <a:gd name="T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4">
                  <a:moveTo>
                    <a:pt x="0" y="41"/>
                  </a:moveTo>
                  <a:cubicBezTo>
                    <a:pt x="0" y="41"/>
                    <a:pt x="8" y="27"/>
                    <a:pt x="37" y="29"/>
                  </a:cubicBezTo>
                  <a:cubicBezTo>
                    <a:pt x="65" y="31"/>
                    <a:pt x="66" y="44"/>
                    <a:pt x="68" y="29"/>
                  </a:cubicBezTo>
                  <a:cubicBezTo>
                    <a:pt x="70" y="14"/>
                    <a:pt x="73" y="0"/>
                    <a:pt x="50" y="0"/>
                  </a:cubicBezTo>
                  <a:cubicBezTo>
                    <a:pt x="27" y="0"/>
                    <a:pt x="0" y="41"/>
                    <a:pt x="0" y="41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4FCE9190-B719-431F-9B45-F620365F2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51" y="5111766"/>
              <a:ext cx="139699" cy="265114"/>
            </a:xfrm>
            <a:custGeom>
              <a:avLst/>
              <a:gdLst>
                <a:gd name="T0" fmla="*/ 16 w 37"/>
                <a:gd name="T1" fmla="*/ 2 h 71"/>
                <a:gd name="T2" fmla="*/ 31 w 37"/>
                <a:gd name="T3" fmla="*/ 31 h 71"/>
                <a:gd name="T4" fmla="*/ 24 w 37"/>
                <a:gd name="T5" fmla="*/ 42 h 71"/>
                <a:gd name="T6" fmla="*/ 3 w 37"/>
                <a:gd name="T7" fmla="*/ 7 h 71"/>
                <a:gd name="T8" fmla="*/ 16 w 37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71">
                  <a:moveTo>
                    <a:pt x="16" y="2"/>
                  </a:moveTo>
                  <a:cubicBezTo>
                    <a:pt x="24" y="6"/>
                    <a:pt x="32" y="19"/>
                    <a:pt x="31" y="31"/>
                  </a:cubicBezTo>
                  <a:cubicBezTo>
                    <a:pt x="30" y="43"/>
                    <a:pt x="37" y="71"/>
                    <a:pt x="24" y="42"/>
                  </a:cubicBezTo>
                  <a:cubicBezTo>
                    <a:pt x="11" y="14"/>
                    <a:pt x="0" y="14"/>
                    <a:pt x="3" y="7"/>
                  </a:cubicBezTo>
                  <a:cubicBezTo>
                    <a:pt x="6" y="0"/>
                    <a:pt x="16" y="2"/>
                    <a:pt x="16" y="2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Freeform 187">
              <a:extLst>
                <a:ext uri="{FF2B5EF4-FFF2-40B4-BE49-F238E27FC236}">
                  <a16:creationId xmlns:a16="http://schemas.microsoft.com/office/drawing/2014/main" id="{8C9625FB-C8A0-48D6-B601-6D8AAFC88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4" y="4159261"/>
              <a:ext cx="322265" cy="741365"/>
            </a:xfrm>
            <a:custGeom>
              <a:avLst/>
              <a:gdLst>
                <a:gd name="T0" fmla="*/ 0 w 86"/>
                <a:gd name="T1" fmla="*/ 0 h 198"/>
                <a:gd name="T2" fmla="*/ 38 w 86"/>
                <a:gd name="T3" fmla="*/ 16 h 198"/>
                <a:gd name="T4" fmla="*/ 51 w 86"/>
                <a:gd name="T5" fmla="*/ 54 h 198"/>
                <a:gd name="T6" fmla="*/ 36 w 86"/>
                <a:gd name="T7" fmla="*/ 54 h 198"/>
                <a:gd name="T8" fmla="*/ 70 w 86"/>
                <a:gd name="T9" fmla="*/ 161 h 198"/>
                <a:gd name="T10" fmla="*/ 37 w 86"/>
                <a:gd name="T11" fmla="*/ 132 h 198"/>
                <a:gd name="T12" fmla="*/ 36 w 86"/>
                <a:gd name="T13" fmla="*/ 198 h 198"/>
                <a:gd name="T14" fmla="*/ 16 w 86"/>
                <a:gd name="T15" fmla="*/ 96 h 198"/>
                <a:gd name="T16" fmla="*/ 0 w 86"/>
                <a:gd name="T17" fmla="*/ 28 h 198"/>
                <a:gd name="T18" fmla="*/ 0 w 86"/>
                <a:gd name="T1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98">
                  <a:moveTo>
                    <a:pt x="0" y="0"/>
                  </a:moveTo>
                  <a:cubicBezTo>
                    <a:pt x="0" y="0"/>
                    <a:pt x="32" y="2"/>
                    <a:pt x="38" y="16"/>
                  </a:cubicBezTo>
                  <a:cubicBezTo>
                    <a:pt x="44" y="31"/>
                    <a:pt x="66" y="67"/>
                    <a:pt x="51" y="54"/>
                  </a:cubicBezTo>
                  <a:cubicBezTo>
                    <a:pt x="36" y="41"/>
                    <a:pt x="17" y="24"/>
                    <a:pt x="36" y="54"/>
                  </a:cubicBezTo>
                  <a:cubicBezTo>
                    <a:pt x="54" y="84"/>
                    <a:pt x="86" y="181"/>
                    <a:pt x="70" y="161"/>
                  </a:cubicBezTo>
                  <a:cubicBezTo>
                    <a:pt x="55" y="141"/>
                    <a:pt x="39" y="108"/>
                    <a:pt x="37" y="132"/>
                  </a:cubicBezTo>
                  <a:cubicBezTo>
                    <a:pt x="36" y="156"/>
                    <a:pt x="36" y="198"/>
                    <a:pt x="36" y="198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Freeform 157">
              <a:extLst>
                <a:ext uri="{FF2B5EF4-FFF2-40B4-BE49-F238E27FC236}">
                  <a16:creationId xmlns:a16="http://schemas.microsoft.com/office/drawing/2014/main" id="{307919F4-B12C-4BC8-BEF7-82AAAB671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160" y="960441"/>
              <a:ext cx="584203" cy="1049339"/>
            </a:xfrm>
            <a:custGeom>
              <a:avLst/>
              <a:gdLst>
                <a:gd name="T0" fmla="*/ 0 w 156"/>
                <a:gd name="T1" fmla="*/ 112 h 280"/>
                <a:gd name="T2" fmla="*/ 0 w 156"/>
                <a:gd name="T3" fmla="*/ 104 h 280"/>
                <a:gd name="T4" fmla="*/ 11 w 156"/>
                <a:gd name="T5" fmla="*/ 96 h 280"/>
                <a:gd name="T6" fmla="*/ 4 w 156"/>
                <a:gd name="T7" fmla="*/ 46 h 280"/>
                <a:gd name="T8" fmla="*/ 28 w 156"/>
                <a:gd name="T9" fmla="*/ 22 h 280"/>
                <a:gd name="T10" fmla="*/ 59 w 156"/>
                <a:gd name="T11" fmla="*/ 4 h 280"/>
                <a:gd name="T12" fmla="*/ 108 w 156"/>
                <a:gd name="T13" fmla="*/ 6 h 280"/>
                <a:gd name="T14" fmla="*/ 138 w 156"/>
                <a:gd name="T15" fmla="*/ 93 h 280"/>
                <a:gd name="T16" fmla="*/ 143 w 156"/>
                <a:gd name="T17" fmla="*/ 99 h 280"/>
                <a:gd name="T18" fmla="*/ 131 w 156"/>
                <a:gd name="T19" fmla="*/ 140 h 280"/>
                <a:gd name="T20" fmla="*/ 122 w 156"/>
                <a:gd name="T21" fmla="*/ 147 h 280"/>
                <a:gd name="T22" fmla="*/ 114 w 156"/>
                <a:gd name="T23" fmla="*/ 215 h 280"/>
                <a:gd name="T24" fmla="*/ 80 w 156"/>
                <a:gd name="T25" fmla="*/ 280 h 280"/>
                <a:gd name="T26" fmla="*/ 56 w 156"/>
                <a:gd name="T27" fmla="*/ 267 h 280"/>
                <a:gd name="T28" fmla="*/ 44 w 156"/>
                <a:gd name="T29" fmla="*/ 241 h 280"/>
                <a:gd name="T30" fmla="*/ 24 w 156"/>
                <a:gd name="T31" fmla="*/ 188 h 280"/>
                <a:gd name="T32" fmla="*/ 24 w 156"/>
                <a:gd name="T33" fmla="*/ 150 h 280"/>
                <a:gd name="T34" fmla="*/ 12 w 156"/>
                <a:gd name="T35" fmla="*/ 137 h 280"/>
                <a:gd name="T36" fmla="*/ 0 w 156"/>
                <a:gd name="T37" fmla="*/ 1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280">
                  <a:moveTo>
                    <a:pt x="0" y="112"/>
                  </a:moveTo>
                  <a:cubicBezTo>
                    <a:pt x="0" y="109"/>
                    <a:pt x="0" y="107"/>
                    <a:pt x="0" y="104"/>
                  </a:cubicBezTo>
                  <a:cubicBezTo>
                    <a:pt x="3" y="101"/>
                    <a:pt x="3" y="94"/>
                    <a:pt x="11" y="96"/>
                  </a:cubicBezTo>
                  <a:cubicBezTo>
                    <a:pt x="6" y="80"/>
                    <a:pt x="6" y="64"/>
                    <a:pt x="4" y="46"/>
                  </a:cubicBezTo>
                  <a:cubicBezTo>
                    <a:pt x="8" y="36"/>
                    <a:pt x="19" y="30"/>
                    <a:pt x="28" y="22"/>
                  </a:cubicBezTo>
                  <a:cubicBezTo>
                    <a:pt x="38" y="16"/>
                    <a:pt x="47" y="7"/>
                    <a:pt x="59" y="4"/>
                  </a:cubicBezTo>
                  <a:cubicBezTo>
                    <a:pt x="72" y="0"/>
                    <a:pt x="89" y="6"/>
                    <a:pt x="108" y="6"/>
                  </a:cubicBezTo>
                  <a:cubicBezTo>
                    <a:pt x="134" y="19"/>
                    <a:pt x="156" y="55"/>
                    <a:pt x="138" y="93"/>
                  </a:cubicBezTo>
                  <a:cubicBezTo>
                    <a:pt x="137" y="97"/>
                    <a:pt x="145" y="96"/>
                    <a:pt x="143" y="99"/>
                  </a:cubicBezTo>
                  <a:cubicBezTo>
                    <a:pt x="149" y="115"/>
                    <a:pt x="135" y="128"/>
                    <a:pt x="131" y="140"/>
                  </a:cubicBezTo>
                  <a:cubicBezTo>
                    <a:pt x="130" y="142"/>
                    <a:pt x="126" y="146"/>
                    <a:pt x="122" y="147"/>
                  </a:cubicBezTo>
                  <a:cubicBezTo>
                    <a:pt x="122" y="170"/>
                    <a:pt x="121" y="196"/>
                    <a:pt x="114" y="215"/>
                  </a:cubicBezTo>
                  <a:cubicBezTo>
                    <a:pt x="108" y="240"/>
                    <a:pt x="102" y="273"/>
                    <a:pt x="80" y="280"/>
                  </a:cubicBezTo>
                  <a:cubicBezTo>
                    <a:pt x="72" y="274"/>
                    <a:pt x="61" y="274"/>
                    <a:pt x="56" y="267"/>
                  </a:cubicBezTo>
                  <a:cubicBezTo>
                    <a:pt x="51" y="260"/>
                    <a:pt x="48" y="249"/>
                    <a:pt x="44" y="241"/>
                  </a:cubicBezTo>
                  <a:cubicBezTo>
                    <a:pt x="38" y="226"/>
                    <a:pt x="27" y="204"/>
                    <a:pt x="24" y="188"/>
                  </a:cubicBezTo>
                  <a:cubicBezTo>
                    <a:pt x="22" y="175"/>
                    <a:pt x="27" y="161"/>
                    <a:pt x="24" y="150"/>
                  </a:cubicBezTo>
                  <a:cubicBezTo>
                    <a:pt x="22" y="140"/>
                    <a:pt x="18" y="144"/>
                    <a:pt x="12" y="137"/>
                  </a:cubicBezTo>
                  <a:cubicBezTo>
                    <a:pt x="7" y="130"/>
                    <a:pt x="4" y="118"/>
                    <a:pt x="0" y="112"/>
                  </a:cubicBezTo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Freeform 158">
              <a:extLst>
                <a:ext uri="{FF2B5EF4-FFF2-40B4-BE49-F238E27FC236}">
                  <a16:creationId xmlns:a16="http://schemas.microsoft.com/office/drawing/2014/main" id="{ACA0BAD7-2D97-4B36-A1CF-0CF1338EE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9535" y="3479810"/>
              <a:ext cx="255587" cy="434977"/>
            </a:xfrm>
            <a:custGeom>
              <a:avLst/>
              <a:gdLst>
                <a:gd name="T0" fmla="*/ 63 w 68"/>
                <a:gd name="T1" fmla="*/ 116 h 116"/>
                <a:gd name="T2" fmla="*/ 60 w 68"/>
                <a:gd name="T3" fmla="*/ 116 h 116"/>
                <a:gd name="T4" fmla="*/ 16 w 68"/>
                <a:gd name="T5" fmla="*/ 98 h 116"/>
                <a:gd name="T6" fmla="*/ 0 w 68"/>
                <a:gd name="T7" fmla="*/ 23 h 116"/>
                <a:gd name="T8" fmla="*/ 55 w 68"/>
                <a:gd name="T9" fmla="*/ 16 h 116"/>
                <a:gd name="T10" fmla="*/ 68 w 68"/>
                <a:gd name="T11" fmla="*/ 91 h 116"/>
                <a:gd name="T12" fmla="*/ 62 w 68"/>
                <a:gd name="T13" fmla="*/ 103 h 116"/>
                <a:gd name="T14" fmla="*/ 63 w 68"/>
                <a:gd name="T15" fmla="*/ 116 h 116"/>
                <a:gd name="T16" fmla="*/ 38 w 68"/>
                <a:gd name="T17" fmla="*/ 65 h 116"/>
                <a:gd name="T18" fmla="*/ 54 w 68"/>
                <a:gd name="T19" fmla="*/ 91 h 116"/>
                <a:gd name="T20" fmla="*/ 44 w 68"/>
                <a:gd name="T21" fmla="*/ 60 h 116"/>
                <a:gd name="T22" fmla="*/ 38 w 68"/>
                <a:gd name="T23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116">
                  <a:moveTo>
                    <a:pt x="63" y="116"/>
                  </a:moveTo>
                  <a:cubicBezTo>
                    <a:pt x="62" y="116"/>
                    <a:pt x="60" y="116"/>
                    <a:pt x="60" y="116"/>
                  </a:cubicBezTo>
                  <a:cubicBezTo>
                    <a:pt x="46" y="108"/>
                    <a:pt x="26" y="108"/>
                    <a:pt x="16" y="98"/>
                  </a:cubicBezTo>
                  <a:cubicBezTo>
                    <a:pt x="0" y="81"/>
                    <a:pt x="0" y="56"/>
                    <a:pt x="0" y="23"/>
                  </a:cubicBezTo>
                  <a:cubicBezTo>
                    <a:pt x="12" y="8"/>
                    <a:pt x="40" y="0"/>
                    <a:pt x="55" y="16"/>
                  </a:cubicBezTo>
                  <a:cubicBezTo>
                    <a:pt x="60" y="40"/>
                    <a:pt x="62" y="69"/>
                    <a:pt x="68" y="91"/>
                  </a:cubicBezTo>
                  <a:cubicBezTo>
                    <a:pt x="68" y="98"/>
                    <a:pt x="59" y="95"/>
                    <a:pt x="62" y="103"/>
                  </a:cubicBezTo>
                  <a:cubicBezTo>
                    <a:pt x="66" y="106"/>
                    <a:pt x="67" y="110"/>
                    <a:pt x="63" y="116"/>
                  </a:cubicBezTo>
                  <a:close/>
                  <a:moveTo>
                    <a:pt x="38" y="65"/>
                  </a:moveTo>
                  <a:cubicBezTo>
                    <a:pt x="40" y="75"/>
                    <a:pt x="38" y="93"/>
                    <a:pt x="54" y="91"/>
                  </a:cubicBezTo>
                  <a:cubicBezTo>
                    <a:pt x="47" y="85"/>
                    <a:pt x="50" y="69"/>
                    <a:pt x="44" y="60"/>
                  </a:cubicBezTo>
                  <a:cubicBezTo>
                    <a:pt x="43" y="64"/>
                    <a:pt x="38" y="61"/>
                    <a:pt x="38" y="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Freeform 161">
              <a:extLst>
                <a:ext uri="{FF2B5EF4-FFF2-40B4-BE49-F238E27FC236}">
                  <a16:creationId xmlns:a16="http://schemas.microsoft.com/office/drawing/2014/main" id="{DC21E5DC-92FC-4C12-9672-F89F7C1B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51" y="1695456"/>
              <a:ext cx="525465" cy="1109667"/>
            </a:xfrm>
            <a:custGeom>
              <a:avLst/>
              <a:gdLst>
                <a:gd name="T0" fmla="*/ 139 w 140"/>
                <a:gd name="T1" fmla="*/ 64 h 296"/>
                <a:gd name="T2" fmla="*/ 139 w 140"/>
                <a:gd name="T3" fmla="*/ 71 h 296"/>
                <a:gd name="T4" fmla="*/ 138 w 140"/>
                <a:gd name="T5" fmla="*/ 71 h 296"/>
                <a:gd name="T6" fmla="*/ 93 w 140"/>
                <a:gd name="T7" fmla="*/ 296 h 296"/>
                <a:gd name="T8" fmla="*/ 84 w 140"/>
                <a:gd name="T9" fmla="*/ 296 h 296"/>
                <a:gd name="T10" fmla="*/ 75 w 140"/>
                <a:gd name="T11" fmla="*/ 294 h 296"/>
                <a:gd name="T12" fmla="*/ 63 w 140"/>
                <a:gd name="T13" fmla="*/ 261 h 296"/>
                <a:gd name="T14" fmla="*/ 33 w 140"/>
                <a:gd name="T15" fmla="*/ 170 h 296"/>
                <a:gd name="T16" fmla="*/ 0 w 140"/>
                <a:gd name="T17" fmla="*/ 34 h 296"/>
                <a:gd name="T18" fmla="*/ 0 w 140"/>
                <a:gd name="T19" fmla="*/ 27 h 296"/>
                <a:gd name="T20" fmla="*/ 16 w 140"/>
                <a:gd name="T21" fmla="*/ 0 h 296"/>
                <a:gd name="T22" fmla="*/ 67 w 140"/>
                <a:gd name="T23" fmla="*/ 34 h 296"/>
                <a:gd name="T24" fmla="*/ 70 w 140"/>
                <a:gd name="T25" fmla="*/ 68 h 296"/>
                <a:gd name="T26" fmla="*/ 81 w 140"/>
                <a:gd name="T27" fmla="*/ 61 h 296"/>
                <a:gd name="T28" fmla="*/ 76 w 140"/>
                <a:gd name="T29" fmla="*/ 43 h 296"/>
                <a:gd name="T30" fmla="*/ 110 w 140"/>
                <a:gd name="T31" fmla="*/ 11 h 296"/>
                <a:gd name="T32" fmla="*/ 121 w 140"/>
                <a:gd name="T33" fmla="*/ 3 h 296"/>
                <a:gd name="T34" fmla="*/ 139 w 140"/>
                <a:gd name="T35" fmla="*/ 6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296">
                  <a:moveTo>
                    <a:pt x="139" y="64"/>
                  </a:moveTo>
                  <a:cubicBezTo>
                    <a:pt x="139" y="67"/>
                    <a:pt x="139" y="68"/>
                    <a:pt x="139" y="7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25" y="148"/>
                    <a:pt x="108" y="221"/>
                    <a:pt x="93" y="296"/>
                  </a:cubicBezTo>
                  <a:cubicBezTo>
                    <a:pt x="90" y="296"/>
                    <a:pt x="87" y="296"/>
                    <a:pt x="84" y="296"/>
                  </a:cubicBezTo>
                  <a:cubicBezTo>
                    <a:pt x="85" y="294"/>
                    <a:pt x="78" y="296"/>
                    <a:pt x="75" y="294"/>
                  </a:cubicBezTo>
                  <a:cubicBezTo>
                    <a:pt x="72" y="291"/>
                    <a:pt x="67" y="273"/>
                    <a:pt x="63" y="261"/>
                  </a:cubicBezTo>
                  <a:cubicBezTo>
                    <a:pt x="53" y="231"/>
                    <a:pt x="42" y="201"/>
                    <a:pt x="33" y="170"/>
                  </a:cubicBezTo>
                  <a:cubicBezTo>
                    <a:pt x="18" y="118"/>
                    <a:pt x="8" y="74"/>
                    <a:pt x="0" y="34"/>
                  </a:cubicBezTo>
                  <a:cubicBezTo>
                    <a:pt x="0" y="32"/>
                    <a:pt x="0" y="29"/>
                    <a:pt x="0" y="27"/>
                  </a:cubicBezTo>
                  <a:cubicBezTo>
                    <a:pt x="3" y="16"/>
                    <a:pt x="3" y="0"/>
                    <a:pt x="16" y="0"/>
                  </a:cubicBezTo>
                  <a:cubicBezTo>
                    <a:pt x="31" y="13"/>
                    <a:pt x="49" y="23"/>
                    <a:pt x="67" y="34"/>
                  </a:cubicBezTo>
                  <a:cubicBezTo>
                    <a:pt x="74" y="43"/>
                    <a:pt x="71" y="56"/>
                    <a:pt x="70" y="68"/>
                  </a:cubicBezTo>
                  <a:cubicBezTo>
                    <a:pt x="75" y="68"/>
                    <a:pt x="80" y="64"/>
                    <a:pt x="81" y="61"/>
                  </a:cubicBezTo>
                  <a:cubicBezTo>
                    <a:pt x="80" y="62"/>
                    <a:pt x="72" y="49"/>
                    <a:pt x="76" y="43"/>
                  </a:cubicBezTo>
                  <a:cubicBezTo>
                    <a:pt x="87" y="33"/>
                    <a:pt x="98" y="22"/>
                    <a:pt x="110" y="11"/>
                  </a:cubicBezTo>
                  <a:cubicBezTo>
                    <a:pt x="114" y="8"/>
                    <a:pt x="116" y="0"/>
                    <a:pt x="121" y="3"/>
                  </a:cubicBezTo>
                  <a:cubicBezTo>
                    <a:pt x="140" y="11"/>
                    <a:pt x="134" y="43"/>
                    <a:pt x="139" y="64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Freeform 162">
              <a:extLst>
                <a:ext uri="{FF2B5EF4-FFF2-40B4-BE49-F238E27FC236}">
                  <a16:creationId xmlns:a16="http://schemas.microsoft.com/office/drawing/2014/main" id="{B4327175-DAC8-4DD5-86C4-C10A5FAC2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9371" y="1709743"/>
              <a:ext cx="1695457" cy="2039945"/>
            </a:xfrm>
            <a:custGeom>
              <a:avLst/>
              <a:gdLst>
                <a:gd name="T0" fmla="*/ 289 w 452"/>
                <a:gd name="T1" fmla="*/ 0 h 544"/>
                <a:gd name="T2" fmla="*/ 293 w 452"/>
                <a:gd name="T3" fmla="*/ 0 h 544"/>
                <a:gd name="T4" fmla="*/ 403 w 452"/>
                <a:gd name="T5" fmla="*/ 35 h 544"/>
                <a:gd name="T6" fmla="*/ 413 w 452"/>
                <a:gd name="T7" fmla="*/ 78 h 544"/>
                <a:gd name="T8" fmla="*/ 414 w 452"/>
                <a:gd name="T9" fmla="*/ 130 h 544"/>
                <a:gd name="T10" fmla="*/ 421 w 452"/>
                <a:gd name="T11" fmla="*/ 163 h 544"/>
                <a:gd name="T12" fmla="*/ 424 w 452"/>
                <a:gd name="T13" fmla="*/ 225 h 544"/>
                <a:gd name="T14" fmla="*/ 446 w 452"/>
                <a:gd name="T15" fmla="*/ 341 h 544"/>
                <a:gd name="T16" fmla="*/ 452 w 452"/>
                <a:gd name="T17" fmla="*/ 475 h 544"/>
                <a:gd name="T18" fmla="*/ 439 w 452"/>
                <a:gd name="T19" fmla="*/ 471 h 544"/>
                <a:gd name="T20" fmla="*/ 395 w 452"/>
                <a:gd name="T21" fmla="*/ 476 h 544"/>
                <a:gd name="T22" fmla="*/ 395 w 452"/>
                <a:gd name="T23" fmla="*/ 513 h 544"/>
                <a:gd name="T24" fmla="*/ 340 w 452"/>
                <a:gd name="T25" fmla="*/ 517 h 544"/>
                <a:gd name="T26" fmla="*/ 289 w 452"/>
                <a:gd name="T27" fmla="*/ 470 h 544"/>
                <a:gd name="T28" fmla="*/ 248 w 452"/>
                <a:gd name="T29" fmla="*/ 372 h 544"/>
                <a:gd name="T30" fmla="*/ 206 w 452"/>
                <a:gd name="T31" fmla="*/ 527 h 544"/>
                <a:gd name="T32" fmla="*/ 70 w 452"/>
                <a:gd name="T33" fmla="*/ 523 h 544"/>
                <a:gd name="T34" fmla="*/ 70 w 452"/>
                <a:gd name="T35" fmla="*/ 499 h 544"/>
                <a:gd name="T36" fmla="*/ 56 w 452"/>
                <a:gd name="T37" fmla="*/ 486 h 544"/>
                <a:gd name="T38" fmla="*/ 4 w 452"/>
                <a:gd name="T39" fmla="*/ 499 h 544"/>
                <a:gd name="T40" fmla="*/ 4 w 452"/>
                <a:gd name="T41" fmla="*/ 364 h 544"/>
                <a:gd name="T42" fmla="*/ 12 w 452"/>
                <a:gd name="T43" fmla="*/ 322 h 544"/>
                <a:gd name="T44" fmla="*/ 16 w 452"/>
                <a:gd name="T45" fmla="*/ 264 h 544"/>
                <a:gd name="T46" fmla="*/ 33 w 452"/>
                <a:gd name="T47" fmla="*/ 124 h 544"/>
                <a:gd name="T48" fmla="*/ 49 w 452"/>
                <a:gd name="T49" fmla="*/ 44 h 544"/>
                <a:gd name="T50" fmla="*/ 107 w 452"/>
                <a:gd name="T51" fmla="*/ 25 h 544"/>
                <a:gd name="T52" fmla="*/ 163 w 452"/>
                <a:gd name="T53" fmla="*/ 4 h 544"/>
                <a:gd name="T54" fmla="*/ 196 w 452"/>
                <a:gd name="T55" fmla="*/ 153 h 544"/>
                <a:gd name="T56" fmla="*/ 228 w 452"/>
                <a:gd name="T57" fmla="*/ 255 h 544"/>
                <a:gd name="T58" fmla="*/ 244 w 452"/>
                <a:gd name="T59" fmla="*/ 285 h 544"/>
                <a:gd name="T60" fmla="*/ 251 w 452"/>
                <a:gd name="T61" fmla="*/ 265 h 544"/>
                <a:gd name="T62" fmla="*/ 256 w 452"/>
                <a:gd name="T63" fmla="*/ 242 h 544"/>
                <a:gd name="T64" fmla="*/ 285 w 452"/>
                <a:gd name="T65" fmla="*/ 109 h 544"/>
                <a:gd name="T66" fmla="*/ 289 w 452"/>
                <a:gd name="T67" fmla="*/ 0 h 544"/>
                <a:gd name="T68" fmla="*/ 80 w 452"/>
                <a:gd name="T69" fmla="*/ 314 h 544"/>
                <a:gd name="T70" fmla="*/ 80 w 452"/>
                <a:gd name="T71" fmla="*/ 344 h 544"/>
                <a:gd name="T72" fmla="*/ 80 w 452"/>
                <a:gd name="T73" fmla="*/ 383 h 544"/>
                <a:gd name="T74" fmla="*/ 92 w 452"/>
                <a:gd name="T75" fmla="*/ 332 h 544"/>
                <a:gd name="T76" fmla="*/ 92 w 452"/>
                <a:gd name="T77" fmla="*/ 265 h 544"/>
                <a:gd name="T78" fmla="*/ 80 w 452"/>
                <a:gd name="T79" fmla="*/ 31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2" h="544">
                  <a:moveTo>
                    <a:pt x="289" y="0"/>
                  </a:moveTo>
                  <a:cubicBezTo>
                    <a:pt x="290" y="0"/>
                    <a:pt x="291" y="0"/>
                    <a:pt x="293" y="0"/>
                  </a:cubicBezTo>
                  <a:cubicBezTo>
                    <a:pt x="329" y="13"/>
                    <a:pt x="366" y="25"/>
                    <a:pt x="403" y="35"/>
                  </a:cubicBezTo>
                  <a:cubicBezTo>
                    <a:pt x="405" y="50"/>
                    <a:pt x="411" y="63"/>
                    <a:pt x="413" y="78"/>
                  </a:cubicBezTo>
                  <a:cubicBezTo>
                    <a:pt x="414" y="95"/>
                    <a:pt x="413" y="112"/>
                    <a:pt x="414" y="130"/>
                  </a:cubicBezTo>
                  <a:cubicBezTo>
                    <a:pt x="414" y="142"/>
                    <a:pt x="420" y="152"/>
                    <a:pt x="421" y="163"/>
                  </a:cubicBezTo>
                  <a:cubicBezTo>
                    <a:pt x="422" y="185"/>
                    <a:pt x="421" y="205"/>
                    <a:pt x="424" y="225"/>
                  </a:cubicBezTo>
                  <a:cubicBezTo>
                    <a:pt x="429" y="265"/>
                    <a:pt x="441" y="302"/>
                    <a:pt x="446" y="341"/>
                  </a:cubicBezTo>
                  <a:cubicBezTo>
                    <a:pt x="451" y="384"/>
                    <a:pt x="449" y="426"/>
                    <a:pt x="452" y="475"/>
                  </a:cubicBezTo>
                  <a:cubicBezTo>
                    <a:pt x="450" y="480"/>
                    <a:pt x="443" y="472"/>
                    <a:pt x="439" y="471"/>
                  </a:cubicBezTo>
                  <a:cubicBezTo>
                    <a:pt x="424" y="467"/>
                    <a:pt x="404" y="467"/>
                    <a:pt x="395" y="476"/>
                  </a:cubicBezTo>
                  <a:cubicBezTo>
                    <a:pt x="395" y="489"/>
                    <a:pt x="395" y="500"/>
                    <a:pt x="395" y="513"/>
                  </a:cubicBezTo>
                  <a:cubicBezTo>
                    <a:pt x="375" y="513"/>
                    <a:pt x="357" y="519"/>
                    <a:pt x="340" y="517"/>
                  </a:cubicBezTo>
                  <a:cubicBezTo>
                    <a:pt x="312" y="514"/>
                    <a:pt x="301" y="490"/>
                    <a:pt x="289" y="470"/>
                  </a:cubicBezTo>
                  <a:cubicBezTo>
                    <a:pt x="273" y="443"/>
                    <a:pt x="256" y="400"/>
                    <a:pt x="248" y="372"/>
                  </a:cubicBezTo>
                  <a:cubicBezTo>
                    <a:pt x="238" y="428"/>
                    <a:pt x="235" y="489"/>
                    <a:pt x="206" y="527"/>
                  </a:cubicBezTo>
                  <a:cubicBezTo>
                    <a:pt x="171" y="544"/>
                    <a:pt x="108" y="532"/>
                    <a:pt x="70" y="523"/>
                  </a:cubicBezTo>
                  <a:cubicBezTo>
                    <a:pt x="70" y="515"/>
                    <a:pt x="70" y="506"/>
                    <a:pt x="70" y="499"/>
                  </a:cubicBezTo>
                  <a:cubicBezTo>
                    <a:pt x="63" y="501"/>
                    <a:pt x="61" y="490"/>
                    <a:pt x="56" y="486"/>
                  </a:cubicBezTo>
                  <a:cubicBezTo>
                    <a:pt x="35" y="486"/>
                    <a:pt x="19" y="492"/>
                    <a:pt x="4" y="499"/>
                  </a:cubicBezTo>
                  <a:cubicBezTo>
                    <a:pt x="7" y="454"/>
                    <a:pt x="0" y="410"/>
                    <a:pt x="4" y="364"/>
                  </a:cubicBezTo>
                  <a:cubicBezTo>
                    <a:pt x="4" y="350"/>
                    <a:pt x="10" y="336"/>
                    <a:pt x="12" y="322"/>
                  </a:cubicBezTo>
                  <a:cubicBezTo>
                    <a:pt x="14" y="303"/>
                    <a:pt x="14" y="283"/>
                    <a:pt x="16" y="264"/>
                  </a:cubicBezTo>
                  <a:cubicBezTo>
                    <a:pt x="23" y="218"/>
                    <a:pt x="24" y="170"/>
                    <a:pt x="33" y="124"/>
                  </a:cubicBezTo>
                  <a:cubicBezTo>
                    <a:pt x="40" y="97"/>
                    <a:pt x="41" y="69"/>
                    <a:pt x="49" y="44"/>
                  </a:cubicBezTo>
                  <a:cubicBezTo>
                    <a:pt x="67" y="35"/>
                    <a:pt x="87" y="31"/>
                    <a:pt x="107" y="25"/>
                  </a:cubicBezTo>
                  <a:cubicBezTo>
                    <a:pt x="125" y="17"/>
                    <a:pt x="143" y="9"/>
                    <a:pt x="163" y="4"/>
                  </a:cubicBezTo>
                  <a:cubicBezTo>
                    <a:pt x="175" y="54"/>
                    <a:pt x="184" y="105"/>
                    <a:pt x="196" y="153"/>
                  </a:cubicBezTo>
                  <a:cubicBezTo>
                    <a:pt x="205" y="189"/>
                    <a:pt x="217" y="223"/>
                    <a:pt x="228" y="255"/>
                  </a:cubicBezTo>
                  <a:cubicBezTo>
                    <a:pt x="232" y="265"/>
                    <a:pt x="235" y="279"/>
                    <a:pt x="244" y="285"/>
                  </a:cubicBezTo>
                  <a:cubicBezTo>
                    <a:pt x="251" y="280"/>
                    <a:pt x="249" y="271"/>
                    <a:pt x="251" y="265"/>
                  </a:cubicBezTo>
                  <a:cubicBezTo>
                    <a:pt x="252" y="257"/>
                    <a:pt x="253" y="250"/>
                    <a:pt x="256" y="242"/>
                  </a:cubicBezTo>
                  <a:cubicBezTo>
                    <a:pt x="265" y="196"/>
                    <a:pt x="278" y="154"/>
                    <a:pt x="285" y="109"/>
                  </a:cubicBezTo>
                  <a:cubicBezTo>
                    <a:pt x="290" y="75"/>
                    <a:pt x="286" y="35"/>
                    <a:pt x="289" y="0"/>
                  </a:cubicBezTo>
                  <a:close/>
                  <a:moveTo>
                    <a:pt x="80" y="314"/>
                  </a:moveTo>
                  <a:cubicBezTo>
                    <a:pt x="79" y="323"/>
                    <a:pt x="82" y="334"/>
                    <a:pt x="80" y="344"/>
                  </a:cubicBezTo>
                  <a:cubicBezTo>
                    <a:pt x="80" y="356"/>
                    <a:pt x="76" y="370"/>
                    <a:pt x="80" y="383"/>
                  </a:cubicBezTo>
                  <a:cubicBezTo>
                    <a:pt x="84" y="367"/>
                    <a:pt x="88" y="350"/>
                    <a:pt x="92" y="332"/>
                  </a:cubicBezTo>
                  <a:cubicBezTo>
                    <a:pt x="96" y="313"/>
                    <a:pt x="101" y="281"/>
                    <a:pt x="92" y="265"/>
                  </a:cubicBezTo>
                  <a:cubicBezTo>
                    <a:pt x="91" y="284"/>
                    <a:pt x="83" y="297"/>
                    <a:pt x="80" y="314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9" name="Freeform 163">
              <a:extLst>
                <a:ext uri="{FF2B5EF4-FFF2-40B4-BE49-F238E27FC236}">
                  <a16:creationId xmlns:a16="http://schemas.microsoft.com/office/drawing/2014/main" id="{EAAF92C7-EC5E-4632-A235-F823722B7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25" y="1665292"/>
              <a:ext cx="839790" cy="1258889"/>
            </a:xfrm>
            <a:custGeom>
              <a:avLst/>
              <a:gdLst>
                <a:gd name="T0" fmla="*/ 160 w 224"/>
                <a:gd name="T1" fmla="*/ 0 h 336"/>
                <a:gd name="T2" fmla="*/ 161 w 224"/>
                <a:gd name="T3" fmla="*/ 0 h 336"/>
                <a:gd name="T4" fmla="*/ 192 w 224"/>
                <a:gd name="T5" fmla="*/ 20 h 336"/>
                <a:gd name="T6" fmla="*/ 219 w 224"/>
                <a:gd name="T7" fmla="*/ 62 h 336"/>
                <a:gd name="T8" fmla="*/ 202 w 224"/>
                <a:gd name="T9" fmla="*/ 79 h 336"/>
                <a:gd name="T10" fmla="*/ 224 w 224"/>
                <a:gd name="T11" fmla="*/ 101 h 336"/>
                <a:gd name="T12" fmla="*/ 224 w 224"/>
                <a:gd name="T13" fmla="*/ 104 h 336"/>
                <a:gd name="T14" fmla="*/ 122 w 224"/>
                <a:gd name="T15" fmla="*/ 336 h 336"/>
                <a:gd name="T16" fmla="*/ 121 w 224"/>
                <a:gd name="T17" fmla="*/ 308 h 336"/>
                <a:gd name="T18" fmla="*/ 2 w 224"/>
                <a:gd name="T19" fmla="*/ 111 h 336"/>
                <a:gd name="T20" fmla="*/ 17 w 224"/>
                <a:gd name="T21" fmla="*/ 84 h 336"/>
                <a:gd name="T22" fmla="*/ 0 w 224"/>
                <a:gd name="T23" fmla="*/ 65 h 336"/>
                <a:gd name="T24" fmla="*/ 0 w 224"/>
                <a:gd name="T25" fmla="*/ 63 h 336"/>
                <a:gd name="T26" fmla="*/ 48 w 224"/>
                <a:gd name="T27" fmla="*/ 8 h 336"/>
                <a:gd name="T28" fmla="*/ 122 w 224"/>
                <a:gd name="T29" fmla="*/ 293 h 336"/>
                <a:gd name="T30" fmla="*/ 160 w 224"/>
                <a:gd name="T3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336">
                  <a:moveTo>
                    <a:pt x="160" y="0"/>
                  </a:moveTo>
                  <a:cubicBezTo>
                    <a:pt x="160" y="0"/>
                    <a:pt x="160" y="0"/>
                    <a:pt x="161" y="0"/>
                  </a:cubicBezTo>
                  <a:cubicBezTo>
                    <a:pt x="169" y="9"/>
                    <a:pt x="177" y="18"/>
                    <a:pt x="192" y="20"/>
                  </a:cubicBezTo>
                  <a:cubicBezTo>
                    <a:pt x="200" y="35"/>
                    <a:pt x="210" y="48"/>
                    <a:pt x="219" y="62"/>
                  </a:cubicBezTo>
                  <a:cubicBezTo>
                    <a:pt x="217" y="69"/>
                    <a:pt x="206" y="72"/>
                    <a:pt x="202" y="79"/>
                  </a:cubicBezTo>
                  <a:cubicBezTo>
                    <a:pt x="209" y="87"/>
                    <a:pt x="217" y="95"/>
                    <a:pt x="224" y="101"/>
                  </a:cubicBezTo>
                  <a:cubicBezTo>
                    <a:pt x="224" y="102"/>
                    <a:pt x="224" y="104"/>
                    <a:pt x="224" y="104"/>
                  </a:cubicBezTo>
                  <a:cubicBezTo>
                    <a:pt x="197" y="189"/>
                    <a:pt x="160" y="263"/>
                    <a:pt x="122" y="336"/>
                  </a:cubicBezTo>
                  <a:cubicBezTo>
                    <a:pt x="117" y="333"/>
                    <a:pt x="118" y="315"/>
                    <a:pt x="121" y="308"/>
                  </a:cubicBezTo>
                  <a:cubicBezTo>
                    <a:pt x="77" y="247"/>
                    <a:pt x="35" y="184"/>
                    <a:pt x="2" y="111"/>
                  </a:cubicBezTo>
                  <a:cubicBezTo>
                    <a:pt x="6" y="101"/>
                    <a:pt x="12" y="93"/>
                    <a:pt x="17" y="84"/>
                  </a:cubicBezTo>
                  <a:cubicBezTo>
                    <a:pt x="15" y="76"/>
                    <a:pt x="7" y="72"/>
                    <a:pt x="0" y="65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16" y="44"/>
                    <a:pt x="25" y="18"/>
                    <a:pt x="48" y="8"/>
                  </a:cubicBezTo>
                  <a:cubicBezTo>
                    <a:pt x="73" y="104"/>
                    <a:pt x="95" y="200"/>
                    <a:pt x="122" y="293"/>
                  </a:cubicBezTo>
                  <a:cubicBezTo>
                    <a:pt x="136" y="198"/>
                    <a:pt x="164" y="114"/>
                    <a:pt x="160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0" name="Freeform 164">
              <a:extLst>
                <a:ext uri="{FF2B5EF4-FFF2-40B4-BE49-F238E27FC236}">
                  <a16:creationId xmlns:a16="http://schemas.microsoft.com/office/drawing/2014/main" id="{DBFF643E-AE74-4EDD-BF07-DB071CE52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611" y="1619255"/>
              <a:ext cx="165099" cy="330202"/>
            </a:xfrm>
            <a:custGeom>
              <a:avLst/>
              <a:gdLst>
                <a:gd name="T0" fmla="*/ 0 w 44"/>
                <a:gd name="T1" fmla="*/ 21 h 88"/>
                <a:gd name="T2" fmla="*/ 0 w 44"/>
                <a:gd name="T3" fmla="*/ 21 h 88"/>
                <a:gd name="T4" fmla="*/ 12 w 44"/>
                <a:gd name="T5" fmla="*/ 0 h 88"/>
                <a:gd name="T6" fmla="*/ 44 w 44"/>
                <a:gd name="T7" fmla="*/ 46 h 88"/>
                <a:gd name="T8" fmla="*/ 19 w 44"/>
                <a:gd name="T9" fmla="*/ 88 h 88"/>
                <a:gd name="T10" fmla="*/ 0 w 44"/>
                <a:gd name="T11" fmla="*/ 2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88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8" y="17"/>
                    <a:pt x="6" y="4"/>
                    <a:pt x="12" y="0"/>
                  </a:cubicBezTo>
                  <a:cubicBezTo>
                    <a:pt x="17" y="21"/>
                    <a:pt x="35" y="28"/>
                    <a:pt x="44" y="46"/>
                  </a:cubicBezTo>
                  <a:cubicBezTo>
                    <a:pt x="32" y="56"/>
                    <a:pt x="35" y="82"/>
                    <a:pt x="19" y="88"/>
                  </a:cubicBezTo>
                  <a:cubicBezTo>
                    <a:pt x="11" y="63"/>
                    <a:pt x="8" y="50"/>
                    <a:pt x="0" y="21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Freeform 165">
              <a:extLst>
                <a:ext uri="{FF2B5EF4-FFF2-40B4-BE49-F238E27FC236}">
                  <a16:creationId xmlns:a16="http://schemas.microsoft.com/office/drawing/2014/main" id="{72534E76-5288-4C3D-9959-3645EBFCE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26" y="1619255"/>
              <a:ext cx="134939" cy="346075"/>
            </a:xfrm>
            <a:custGeom>
              <a:avLst/>
              <a:gdLst>
                <a:gd name="T0" fmla="*/ 22 w 36"/>
                <a:gd name="T1" fmla="*/ 0 h 92"/>
                <a:gd name="T2" fmla="*/ 22 w 36"/>
                <a:gd name="T3" fmla="*/ 92 h 92"/>
                <a:gd name="T4" fmla="*/ 0 w 36"/>
                <a:gd name="T5" fmla="*/ 46 h 92"/>
                <a:gd name="T6" fmla="*/ 22 w 36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92">
                  <a:moveTo>
                    <a:pt x="22" y="0"/>
                  </a:moveTo>
                  <a:cubicBezTo>
                    <a:pt x="36" y="13"/>
                    <a:pt x="29" y="69"/>
                    <a:pt x="22" y="92"/>
                  </a:cubicBezTo>
                  <a:cubicBezTo>
                    <a:pt x="3" y="91"/>
                    <a:pt x="8" y="55"/>
                    <a:pt x="0" y="46"/>
                  </a:cubicBezTo>
                  <a:cubicBezTo>
                    <a:pt x="4" y="29"/>
                    <a:pt x="22" y="26"/>
                    <a:pt x="22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Freeform 166">
              <a:extLst>
                <a:ext uri="{FF2B5EF4-FFF2-40B4-BE49-F238E27FC236}">
                  <a16:creationId xmlns:a16="http://schemas.microsoft.com/office/drawing/2014/main" id="{BB254EC1-2A28-447A-B7A8-16879D5A3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274" y="955678"/>
              <a:ext cx="581026" cy="346075"/>
            </a:xfrm>
            <a:custGeom>
              <a:avLst/>
              <a:gdLst>
                <a:gd name="T0" fmla="*/ 20 w 155"/>
                <a:gd name="T1" fmla="*/ 49 h 92"/>
                <a:gd name="T2" fmla="*/ 54 w 155"/>
                <a:gd name="T3" fmla="*/ 54 h 92"/>
                <a:gd name="T4" fmla="*/ 98 w 155"/>
                <a:gd name="T5" fmla="*/ 59 h 92"/>
                <a:gd name="T6" fmla="*/ 128 w 155"/>
                <a:gd name="T7" fmla="*/ 67 h 92"/>
                <a:gd name="T8" fmla="*/ 136 w 155"/>
                <a:gd name="T9" fmla="*/ 92 h 92"/>
                <a:gd name="T10" fmla="*/ 105 w 155"/>
                <a:gd name="T11" fmla="*/ 5 h 92"/>
                <a:gd name="T12" fmla="*/ 55 w 155"/>
                <a:gd name="T13" fmla="*/ 4 h 92"/>
                <a:gd name="T14" fmla="*/ 24 w 155"/>
                <a:gd name="T15" fmla="*/ 21 h 92"/>
                <a:gd name="T16" fmla="*/ 0 w 155"/>
                <a:gd name="T17" fmla="*/ 45 h 92"/>
                <a:gd name="T18" fmla="*/ 6 w 155"/>
                <a:gd name="T19" fmla="*/ 91 h 92"/>
                <a:gd name="T20" fmla="*/ 7 w 155"/>
                <a:gd name="T21" fmla="*/ 91 h 92"/>
                <a:gd name="T22" fmla="*/ 20 w 155"/>
                <a:gd name="T23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5" h="92">
                  <a:moveTo>
                    <a:pt x="20" y="49"/>
                  </a:moveTo>
                  <a:cubicBezTo>
                    <a:pt x="28" y="48"/>
                    <a:pt x="33" y="47"/>
                    <a:pt x="54" y="54"/>
                  </a:cubicBezTo>
                  <a:cubicBezTo>
                    <a:pt x="75" y="60"/>
                    <a:pt x="90" y="69"/>
                    <a:pt x="98" y="59"/>
                  </a:cubicBezTo>
                  <a:cubicBezTo>
                    <a:pt x="107" y="49"/>
                    <a:pt x="127" y="62"/>
                    <a:pt x="128" y="67"/>
                  </a:cubicBezTo>
                  <a:cubicBezTo>
                    <a:pt x="130" y="73"/>
                    <a:pt x="136" y="92"/>
                    <a:pt x="136" y="92"/>
                  </a:cubicBezTo>
                  <a:cubicBezTo>
                    <a:pt x="155" y="54"/>
                    <a:pt x="132" y="19"/>
                    <a:pt x="105" y="5"/>
                  </a:cubicBezTo>
                  <a:cubicBezTo>
                    <a:pt x="86" y="5"/>
                    <a:pt x="69" y="0"/>
                    <a:pt x="55" y="4"/>
                  </a:cubicBezTo>
                  <a:cubicBezTo>
                    <a:pt x="43" y="6"/>
                    <a:pt x="34" y="15"/>
                    <a:pt x="24" y="21"/>
                  </a:cubicBezTo>
                  <a:cubicBezTo>
                    <a:pt x="15" y="29"/>
                    <a:pt x="4" y="35"/>
                    <a:pt x="0" y="45"/>
                  </a:cubicBezTo>
                  <a:cubicBezTo>
                    <a:pt x="1" y="62"/>
                    <a:pt x="1" y="77"/>
                    <a:pt x="6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9" y="82"/>
                    <a:pt x="14" y="51"/>
                    <a:pt x="20" y="49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Freeform 167">
              <a:extLst>
                <a:ext uri="{FF2B5EF4-FFF2-40B4-BE49-F238E27FC236}">
                  <a16:creationId xmlns:a16="http://schemas.microsoft.com/office/drawing/2014/main" id="{DED6CF68-9C4A-4930-9CF3-6523F38B3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12" y="2133606"/>
              <a:ext cx="71438" cy="96838"/>
            </a:xfrm>
            <a:custGeom>
              <a:avLst/>
              <a:gdLst>
                <a:gd name="T0" fmla="*/ 5 w 19"/>
                <a:gd name="T1" fmla="*/ 10 h 26"/>
                <a:gd name="T2" fmla="*/ 11 w 19"/>
                <a:gd name="T3" fmla="*/ 2 h 26"/>
                <a:gd name="T4" fmla="*/ 15 w 19"/>
                <a:gd name="T5" fmla="*/ 10 h 26"/>
                <a:gd name="T6" fmla="*/ 0 w 19"/>
                <a:gd name="T7" fmla="*/ 22 h 26"/>
                <a:gd name="T8" fmla="*/ 5 w 19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6">
                  <a:moveTo>
                    <a:pt x="5" y="10"/>
                  </a:moveTo>
                  <a:cubicBezTo>
                    <a:pt x="9" y="6"/>
                    <a:pt x="5" y="0"/>
                    <a:pt x="11" y="2"/>
                  </a:cubicBezTo>
                  <a:cubicBezTo>
                    <a:pt x="16" y="4"/>
                    <a:pt x="19" y="5"/>
                    <a:pt x="15" y="10"/>
                  </a:cubicBezTo>
                  <a:cubicBezTo>
                    <a:pt x="11" y="16"/>
                    <a:pt x="0" y="26"/>
                    <a:pt x="0" y="22"/>
                  </a:cubicBezTo>
                  <a:cubicBezTo>
                    <a:pt x="0" y="19"/>
                    <a:pt x="5" y="10"/>
                    <a:pt x="5" y="1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Freeform 168">
              <a:extLst>
                <a:ext uri="{FF2B5EF4-FFF2-40B4-BE49-F238E27FC236}">
                  <a16:creationId xmlns:a16="http://schemas.microsoft.com/office/drawing/2014/main" id="{B92863C5-3353-48E2-9818-DEF587414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1" y="2354269"/>
              <a:ext cx="71438" cy="93661"/>
            </a:xfrm>
            <a:custGeom>
              <a:avLst/>
              <a:gdLst>
                <a:gd name="T0" fmla="*/ 6 w 19"/>
                <a:gd name="T1" fmla="*/ 10 h 25"/>
                <a:gd name="T2" fmla="*/ 11 w 19"/>
                <a:gd name="T3" fmla="*/ 2 h 25"/>
                <a:gd name="T4" fmla="*/ 15 w 19"/>
                <a:gd name="T5" fmla="*/ 10 h 25"/>
                <a:gd name="T6" fmla="*/ 0 w 19"/>
                <a:gd name="T7" fmla="*/ 22 h 25"/>
                <a:gd name="T8" fmla="*/ 6 w 19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6" y="10"/>
                  </a:moveTo>
                  <a:cubicBezTo>
                    <a:pt x="9" y="5"/>
                    <a:pt x="6" y="0"/>
                    <a:pt x="11" y="2"/>
                  </a:cubicBezTo>
                  <a:cubicBezTo>
                    <a:pt x="16" y="4"/>
                    <a:pt x="19" y="4"/>
                    <a:pt x="15" y="10"/>
                  </a:cubicBezTo>
                  <a:cubicBezTo>
                    <a:pt x="11" y="15"/>
                    <a:pt x="0" y="25"/>
                    <a:pt x="0" y="22"/>
                  </a:cubicBezTo>
                  <a:cubicBezTo>
                    <a:pt x="0" y="19"/>
                    <a:pt x="6" y="10"/>
                    <a:pt x="6" y="1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Freeform 169">
              <a:extLst>
                <a:ext uri="{FF2B5EF4-FFF2-40B4-BE49-F238E27FC236}">
                  <a16:creationId xmlns:a16="http://schemas.microsoft.com/office/drawing/2014/main" id="{EF59C8B1-4C8F-410F-BB17-F25B085CC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49" y="2073282"/>
              <a:ext cx="49214" cy="630240"/>
            </a:xfrm>
            <a:custGeom>
              <a:avLst/>
              <a:gdLst>
                <a:gd name="T0" fmla="*/ 10 w 13"/>
                <a:gd name="T1" fmla="*/ 168 h 168"/>
                <a:gd name="T2" fmla="*/ 6 w 13"/>
                <a:gd name="T3" fmla="*/ 39 h 168"/>
                <a:gd name="T4" fmla="*/ 6 w 13"/>
                <a:gd name="T5" fmla="*/ 10 h 168"/>
                <a:gd name="T6" fmla="*/ 13 w 13"/>
                <a:gd name="T7" fmla="*/ 10 h 168"/>
                <a:gd name="T8" fmla="*/ 10 w 13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8">
                  <a:moveTo>
                    <a:pt x="10" y="168"/>
                  </a:moveTo>
                  <a:cubicBezTo>
                    <a:pt x="10" y="168"/>
                    <a:pt x="11" y="61"/>
                    <a:pt x="6" y="39"/>
                  </a:cubicBezTo>
                  <a:cubicBezTo>
                    <a:pt x="0" y="17"/>
                    <a:pt x="2" y="10"/>
                    <a:pt x="6" y="10"/>
                  </a:cubicBezTo>
                  <a:cubicBezTo>
                    <a:pt x="10" y="10"/>
                    <a:pt x="13" y="0"/>
                    <a:pt x="13" y="10"/>
                  </a:cubicBezTo>
                  <a:cubicBezTo>
                    <a:pt x="13" y="20"/>
                    <a:pt x="10" y="168"/>
                    <a:pt x="10" y="168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Freeform 170">
              <a:extLst>
                <a:ext uri="{FF2B5EF4-FFF2-40B4-BE49-F238E27FC236}">
                  <a16:creationId xmlns:a16="http://schemas.microsoft.com/office/drawing/2014/main" id="{568310AD-6A25-4ACC-BDBA-B1ABBA695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53" y="2106619"/>
              <a:ext cx="98425" cy="1320804"/>
            </a:xfrm>
            <a:custGeom>
              <a:avLst/>
              <a:gdLst>
                <a:gd name="T0" fmla="*/ 26 w 26"/>
                <a:gd name="T1" fmla="*/ 352 h 352"/>
                <a:gd name="T2" fmla="*/ 7 w 26"/>
                <a:gd name="T3" fmla="*/ 213 h 352"/>
                <a:gd name="T4" fmla="*/ 7 w 26"/>
                <a:gd name="T5" fmla="*/ 145 h 352"/>
                <a:gd name="T6" fmla="*/ 0 w 26"/>
                <a:gd name="T7" fmla="*/ 30 h 352"/>
                <a:gd name="T8" fmla="*/ 10 w 26"/>
                <a:gd name="T9" fmla="*/ 0 h 352"/>
                <a:gd name="T10" fmla="*/ 10 w 26"/>
                <a:gd name="T11" fmla="*/ 6 h 352"/>
                <a:gd name="T12" fmla="*/ 26 w 26"/>
                <a:gd name="T13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52">
                  <a:moveTo>
                    <a:pt x="26" y="352"/>
                  </a:moveTo>
                  <a:cubicBezTo>
                    <a:pt x="26" y="347"/>
                    <a:pt x="8" y="236"/>
                    <a:pt x="7" y="213"/>
                  </a:cubicBezTo>
                  <a:cubicBezTo>
                    <a:pt x="6" y="189"/>
                    <a:pt x="9" y="165"/>
                    <a:pt x="7" y="145"/>
                  </a:cubicBezTo>
                  <a:cubicBezTo>
                    <a:pt x="5" y="126"/>
                    <a:pt x="0" y="48"/>
                    <a:pt x="0" y="30"/>
                  </a:cubicBezTo>
                  <a:cubicBezTo>
                    <a:pt x="1" y="12"/>
                    <a:pt x="10" y="0"/>
                    <a:pt x="10" y="0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26" y="352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Freeform 171">
              <a:extLst>
                <a:ext uri="{FF2B5EF4-FFF2-40B4-BE49-F238E27FC236}">
                  <a16:creationId xmlns:a16="http://schemas.microsoft.com/office/drawing/2014/main" id="{CFF9C45C-0170-4EB1-8DF9-D3ECFD244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476" y="3135321"/>
              <a:ext cx="222250" cy="58738"/>
            </a:xfrm>
            <a:custGeom>
              <a:avLst/>
              <a:gdLst>
                <a:gd name="T0" fmla="*/ 0 w 59"/>
                <a:gd name="T1" fmla="*/ 16 h 16"/>
                <a:gd name="T2" fmla="*/ 52 w 59"/>
                <a:gd name="T3" fmla="*/ 7 h 16"/>
                <a:gd name="T4" fmla="*/ 59 w 59"/>
                <a:gd name="T5" fmla="*/ 7 h 16"/>
                <a:gd name="T6" fmla="*/ 0 w 5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6">
                  <a:moveTo>
                    <a:pt x="0" y="16"/>
                  </a:moveTo>
                  <a:cubicBezTo>
                    <a:pt x="0" y="16"/>
                    <a:pt x="49" y="13"/>
                    <a:pt x="52" y="7"/>
                  </a:cubicBezTo>
                  <a:cubicBezTo>
                    <a:pt x="55" y="0"/>
                    <a:pt x="59" y="3"/>
                    <a:pt x="59" y="7"/>
                  </a:cubicBezTo>
                  <a:cubicBezTo>
                    <a:pt x="58" y="11"/>
                    <a:pt x="0" y="16"/>
                    <a:pt x="0" y="1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Freeform 172">
              <a:extLst>
                <a:ext uri="{FF2B5EF4-FFF2-40B4-BE49-F238E27FC236}">
                  <a16:creationId xmlns:a16="http://schemas.microsoft.com/office/drawing/2014/main" id="{0B5EBB24-9588-40AA-B92B-66FBC637D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27" y="3224223"/>
              <a:ext cx="198440" cy="282574"/>
            </a:xfrm>
            <a:custGeom>
              <a:avLst/>
              <a:gdLst>
                <a:gd name="T0" fmla="*/ 44 w 53"/>
                <a:gd name="T1" fmla="*/ 0 h 75"/>
                <a:gd name="T2" fmla="*/ 53 w 53"/>
                <a:gd name="T3" fmla="*/ 75 h 75"/>
                <a:gd name="T4" fmla="*/ 24 w 53"/>
                <a:gd name="T5" fmla="*/ 75 h 75"/>
                <a:gd name="T6" fmla="*/ 14 w 53"/>
                <a:gd name="T7" fmla="*/ 69 h 75"/>
                <a:gd name="T8" fmla="*/ 34 w 53"/>
                <a:gd name="T9" fmla="*/ 61 h 75"/>
                <a:gd name="T10" fmla="*/ 22 w 53"/>
                <a:gd name="T11" fmla="*/ 38 h 75"/>
                <a:gd name="T12" fmla="*/ 44 w 53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5">
                  <a:moveTo>
                    <a:pt x="44" y="0"/>
                  </a:moveTo>
                  <a:cubicBezTo>
                    <a:pt x="53" y="75"/>
                    <a:pt x="53" y="75"/>
                    <a:pt x="53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0" y="69"/>
                    <a:pt x="14" y="69"/>
                  </a:cubicBezTo>
                  <a:cubicBezTo>
                    <a:pt x="29" y="68"/>
                    <a:pt x="42" y="73"/>
                    <a:pt x="34" y="61"/>
                  </a:cubicBezTo>
                  <a:cubicBezTo>
                    <a:pt x="27" y="48"/>
                    <a:pt x="6" y="41"/>
                    <a:pt x="22" y="38"/>
                  </a:cubicBezTo>
                  <a:cubicBezTo>
                    <a:pt x="38" y="34"/>
                    <a:pt x="44" y="0"/>
                    <a:pt x="44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9" name="Freeform 173">
              <a:extLst>
                <a:ext uri="{FF2B5EF4-FFF2-40B4-BE49-F238E27FC236}">
                  <a16:creationId xmlns:a16="http://schemas.microsoft.com/office/drawing/2014/main" id="{E5EF1DFE-DBC4-4FB6-81A4-59DFA022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122" y="2576519"/>
              <a:ext cx="60324" cy="490537"/>
            </a:xfrm>
            <a:custGeom>
              <a:avLst/>
              <a:gdLst>
                <a:gd name="T0" fmla="*/ 0 w 38"/>
                <a:gd name="T1" fmla="*/ 0 h 309"/>
                <a:gd name="T2" fmla="*/ 29 w 38"/>
                <a:gd name="T3" fmla="*/ 309 h 309"/>
                <a:gd name="T4" fmla="*/ 38 w 38"/>
                <a:gd name="T5" fmla="*/ 293 h 309"/>
                <a:gd name="T6" fmla="*/ 0 w 38"/>
                <a:gd name="T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09">
                  <a:moveTo>
                    <a:pt x="0" y="0"/>
                  </a:moveTo>
                  <a:lnTo>
                    <a:pt x="29" y="309"/>
                  </a:lnTo>
                  <a:lnTo>
                    <a:pt x="38" y="29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0" name="Freeform 174">
              <a:extLst>
                <a:ext uri="{FF2B5EF4-FFF2-40B4-BE49-F238E27FC236}">
                  <a16:creationId xmlns:a16="http://schemas.microsoft.com/office/drawing/2014/main" id="{8E592799-CFB6-4528-87D4-B5B774829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3" y="3157549"/>
              <a:ext cx="288924" cy="93661"/>
            </a:xfrm>
            <a:custGeom>
              <a:avLst/>
              <a:gdLst>
                <a:gd name="T0" fmla="*/ 0 w 77"/>
                <a:gd name="T1" fmla="*/ 0 h 25"/>
                <a:gd name="T2" fmla="*/ 75 w 77"/>
                <a:gd name="T3" fmla="*/ 10 h 25"/>
                <a:gd name="T4" fmla="*/ 68 w 77"/>
                <a:gd name="T5" fmla="*/ 25 h 25"/>
                <a:gd name="T6" fmla="*/ 0 w 77"/>
                <a:gd name="T7" fmla="*/ 12 h 25"/>
                <a:gd name="T8" fmla="*/ 0 w 7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5">
                  <a:moveTo>
                    <a:pt x="0" y="0"/>
                  </a:moveTo>
                  <a:cubicBezTo>
                    <a:pt x="0" y="0"/>
                    <a:pt x="73" y="9"/>
                    <a:pt x="75" y="10"/>
                  </a:cubicBezTo>
                  <a:cubicBezTo>
                    <a:pt x="77" y="11"/>
                    <a:pt x="68" y="25"/>
                    <a:pt x="68" y="25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1" name="Freeform 175">
              <a:extLst>
                <a:ext uri="{FF2B5EF4-FFF2-40B4-BE49-F238E27FC236}">
                  <a16:creationId xmlns:a16="http://schemas.microsoft.com/office/drawing/2014/main" id="{CCF8A810-461F-4C4E-BCC6-A00777086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3" y="3333761"/>
              <a:ext cx="242887" cy="236537"/>
            </a:xfrm>
            <a:custGeom>
              <a:avLst/>
              <a:gdLst>
                <a:gd name="T0" fmla="*/ 65 w 65"/>
                <a:gd name="T1" fmla="*/ 0 h 63"/>
                <a:gd name="T2" fmla="*/ 50 w 65"/>
                <a:gd name="T3" fmla="*/ 60 h 63"/>
                <a:gd name="T4" fmla="*/ 9 w 65"/>
                <a:gd name="T5" fmla="*/ 52 h 63"/>
                <a:gd name="T6" fmla="*/ 18 w 65"/>
                <a:gd name="T7" fmla="*/ 46 h 63"/>
                <a:gd name="T8" fmla="*/ 49 w 65"/>
                <a:gd name="T9" fmla="*/ 46 h 63"/>
                <a:gd name="T10" fmla="*/ 65 w 65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3">
                  <a:moveTo>
                    <a:pt x="65" y="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0" y="47"/>
                    <a:pt x="18" y="46"/>
                  </a:cubicBezTo>
                  <a:cubicBezTo>
                    <a:pt x="36" y="46"/>
                    <a:pt x="48" y="63"/>
                    <a:pt x="49" y="46"/>
                  </a:cubicBezTo>
                  <a:cubicBezTo>
                    <a:pt x="50" y="30"/>
                    <a:pt x="65" y="0"/>
                    <a:pt x="65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2" name="Freeform 176">
              <a:extLst>
                <a:ext uri="{FF2B5EF4-FFF2-40B4-BE49-F238E27FC236}">
                  <a16:creationId xmlns:a16="http://schemas.microsoft.com/office/drawing/2014/main" id="{D9683C2D-BF45-44E1-B76B-300AF2C0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83" y="2201870"/>
              <a:ext cx="41274" cy="168276"/>
            </a:xfrm>
            <a:custGeom>
              <a:avLst/>
              <a:gdLst>
                <a:gd name="T0" fmla="*/ 0 w 11"/>
                <a:gd name="T1" fmla="*/ 0 h 45"/>
                <a:gd name="T2" fmla="*/ 0 w 11"/>
                <a:gd name="T3" fmla="*/ 21 h 45"/>
                <a:gd name="T4" fmla="*/ 2 w 11"/>
                <a:gd name="T5" fmla="*/ 42 h 45"/>
                <a:gd name="T6" fmla="*/ 10 w 11"/>
                <a:gd name="T7" fmla="*/ 5 h 45"/>
                <a:gd name="T8" fmla="*/ 0 w 11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5">
                  <a:moveTo>
                    <a:pt x="0" y="0"/>
                  </a:moveTo>
                  <a:cubicBezTo>
                    <a:pt x="0" y="5"/>
                    <a:pt x="0" y="13"/>
                    <a:pt x="0" y="21"/>
                  </a:cubicBezTo>
                  <a:cubicBezTo>
                    <a:pt x="1" y="31"/>
                    <a:pt x="2" y="41"/>
                    <a:pt x="2" y="42"/>
                  </a:cubicBezTo>
                  <a:cubicBezTo>
                    <a:pt x="4" y="45"/>
                    <a:pt x="11" y="8"/>
                    <a:pt x="10" y="5"/>
                  </a:cubicBezTo>
                  <a:cubicBezTo>
                    <a:pt x="8" y="2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Freeform 177">
              <a:extLst>
                <a:ext uri="{FF2B5EF4-FFF2-40B4-BE49-F238E27FC236}">
                  <a16:creationId xmlns:a16="http://schemas.microsoft.com/office/drawing/2014/main" id="{4963F423-D78C-4AC3-B9A5-9590644AE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8" y="2786069"/>
              <a:ext cx="150812" cy="352425"/>
            </a:xfrm>
            <a:custGeom>
              <a:avLst/>
              <a:gdLst>
                <a:gd name="T0" fmla="*/ 0 w 40"/>
                <a:gd name="T1" fmla="*/ 0 h 94"/>
                <a:gd name="T2" fmla="*/ 20 w 40"/>
                <a:gd name="T3" fmla="*/ 64 h 94"/>
                <a:gd name="T4" fmla="*/ 36 w 40"/>
                <a:gd name="T5" fmla="*/ 82 h 94"/>
                <a:gd name="T6" fmla="*/ 14 w 40"/>
                <a:gd name="T7" fmla="*/ 26 h 94"/>
                <a:gd name="T8" fmla="*/ 0 w 40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94">
                  <a:moveTo>
                    <a:pt x="0" y="0"/>
                  </a:moveTo>
                  <a:cubicBezTo>
                    <a:pt x="0" y="0"/>
                    <a:pt x="12" y="47"/>
                    <a:pt x="20" y="64"/>
                  </a:cubicBezTo>
                  <a:cubicBezTo>
                    <a:pt x="28" y="82"/>
                    <a:pt x="40" y="94"/>
                    <a:pt x="36" y="82"/>
                  </a:cubicBezTo>
                  <a:cubicBezTo>
                    <a:pt x="32" y="69"/>
                    <a:pt x="20" y="36"/>
                    <a:pt x="14" y="26"/>
                  </a:cubicBezTo>
                  <a:cubicBezTo>
                    <a:pt x="9" y="15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Freeform 178">
              <a:extLst>
                <a:ext uri="{FF2B5EF4-FFF2-40B4-BE49-F238E27FC236}">
                  <a16:creationId xmlns:a16="http://schemas.microsoft.com/office/drawing/2014/main" id="{34CA1E12-A83D-492C-82BB-C4A02D3DE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36" y="2860684"/>
              <a:ext cx="49214" cy="247650"/>
            </a:xfrm>
            <a:custGeom>
              <a:avLst/>
              <a:gdLst>
                <a:gd name="T0" fmla="*/ 0 w 13"/>
                <a:gd name="T1" fmla="*/ 0 h 66"/>
                <a:gd name="T2" fmla="*/ 10 w 13"/>
                <a:gd name="T3" fmla="*/ 31 h 66"/>
                <a:gd name="T4" fmla="*/ 6 w 13"/>
                <a:gd name="T5" fmla="*/ 50 h 66"/>
                <a:gd name="T6" fmla="*/ 0 w 13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6">
                  <a:moveTo>
                    <a:pt x="0" y="0"/>
                  </a:moveTo>
                  <a:cubicBezTo>
                    <a:pt x="0" y="0"/>
                    <a:pt x="13" y="15"/>
                    <a:pt x="10" y="31"/>
                  </a:cubicBezTo>
                  <a:cubicBezTo>
                    <a:pt x="8" y="47"/>
                    <a:pt x="5" y="66"/>
                    <a:pt x="6" y="50"/>
                  </a:cubicBezTo>
                  <a:cubicBezTo>
                    <a:pt x="6" y="35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Freeform 188">
              <a:extLst>
                <a:ext uri="{FF2B5EF4-FFF2-40B4-BE49-F238E27FC236}">
                  <a16:creationId xmlns:a16="http://schemas.microsoft.com/office/drawing/2014/main" id="{F6CA97F3-8A4D-4653-9A82-6A7F69EFA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994" y="1544640"/>
              <a:ext cx="349252" cy="131762"/>
            </a:xfrm>
            <a:custGeom>
              <a:avLst/>
              <a:gdLst>
                <a:gd name="T0" fmla="*/ 0 w 93"/>
                <a:gd name="T1" fmla="*/ 0 h 35"/>
                <a:gd name="T2" fmla="*/ 33 w 93"/>
                <a:gd name="T3" fmla="*/ 29 h 35"/>
                <a:gd name="T4" fmla="*/ 68 w 93"/>
                <a:gd name="T5" fmla="*/ 24 h 35"/>
                <a:gd name="T6" fmla="*/ 85 w 93"/>
                <a:gd name="T7" fmla="*/ 7 h 35"/>
                <a:gd name="T8" fmla="*/ 92 w 93"/>
                <a:gd name="T9" fmla="*/ 6 h 35"/>
                <a:gd name="T10" fmla="*/ 85 w 93"/>
                <a:gd name="T11" fmla="*/ 19 h 35"/>
                <a:gd name="T12" fmla="*/ 67 w 93"/>
                <a:gd name="T13" fmla="*/ 32 h 35"/>
                <a:gd name="T14" fmla="*/ 28 w 93"/>
                <a:gd name="T15" fmla="*/ 32 h 35"/>
                <a:gd name="T16" fmla="*/ 0 w 93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35">
                  <a:moveTo>
                    <a:pt x="0" y="0"/>
                  </a:moveTo>
                  <a:cubicBezTo>
                    <a:pt x="2" y="4"/>
                    <a:pt x="21" y="25"/>
                    <a:pt x="33" y="29"/>
                  </a:cubicBezTo>
                  <a:cubicBezTo>
                    <a:pt x="45" y="32"/>
                    <a:pt x="63" y="29"/>
                    <a:pt x="68" y="24"/>
                  </a:cubicBezTo>
                  <a:cubicBezTo>
                    <a:pt x="73" y="19"/>
                    <a:pt x="84" y="9"/>
                    <a:pt x="85" y="7"/>
                  </a:cubicBezTo>
                  <a:cubicBezTo>
                    <a:pt x="86" y="5"/>
                    <a:pt x="93" y="1"/>
                    <a:pt x="92" y="6"/>
                  </a:cubicBezTo>
                  <a:cubicBezTo>
                    <a:pt x="91" y="10"/>
                    <a:pt x="89" y="14"/>
                    <a:pt x="85" y="19"/>
                  </a:cubicBezTo>
                  <a:cubicBezTo>
                    <a:pt x="82" y="24"/>
                    <a:pt x="75" y="33"/>
                    <a:pt x="67" y="32"/>
                  </a:cubicBezTo>
                  <a:cubicBezTo>
                    <a:pt x="58" y="32"/>
                    <a:pt x="36" y="35"/>
                    <a:pt x="28" y="32"/>
                  </a:cubicBezTo>
                  <a:cubicBezTo>
                    <a:pt x="19" y="3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Freeform 103">
              <a:extLst>
                <a:ext uri="{FF2B5EF4-FFF2-40B4-BE49-F238E27FC236}">
                  <a16:creationId xmlns:a16="http://schemas.microsoft.com/office/drawing/2014/main" id="{111FAB20-6B59-43FC-BB36-987C582D2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697" y="1061826"/>
              <a:ext cx="226796" cy="66888"/>
            </a:xfrm>
            <a:custGeom>
              <a:avLst/>
              <a:gdLst>
                <a:gd name="T0" fmla="*/ 9 w 49"/>
                <a:gd name="T1" fmla="*/ 1 h 23"/>
                <a:gd name="T2" fmla="*/ 24 w 49"/>
                <a:gd name="T3" fmla="*/ 8 h 23"/>
                <a:gd name="T4" fmla="*/ 31 w 49"/>
                <a:gd name="T5" fmla="*/ 7 h 23"/>
                <a:gd name="T6" fmla="*/ 44 w 49"/>
                <a:gd name="T7" fmla="*/ 17 h 23"/>
                <a:gd name="T8" fmla="*/ 37 w 49"/>
                <a:gd name="T9" fmla="*/ 17 h 23"/>
                <a:gd name="T10" fmla="*/ 13 w 49"/>
                <a:gd name="T11" fmla="*/ 10 h 23"/>
                <a:gd name="T12" fmla="*/ 9 w 49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3">
                  <a:moveTo>
                    <a:pt x="9" y="1"/>
                  </a:moveTo>
                  <a:cubicBezTo>
                    <a:pt x="9" y="1"/>
                    <a:pt x="20" y="7"/>
                    <a:pt x="24" y="8"/>
                  </a:cubicBezTo>
                  <a:cubicBezTo>
                    <a:pt x="28" y="9"/>
                    <a:pt x="31" y="9"/>
                    <a:pt x="31" y="7"/>
                  </a:cubicBezTo>
                  <a:cubicBezTo>
                    <a:pt x="31" y="4"/>
                    <a:pt x="40" y="11"/>
                    <a:pt x="44" y="17"/>
                  </a:cubicBezTo>
                  <a:cubicBezTo>
                    <a:pt x="49" y="23"/>
                    <a:pt x="44" y="21"/>
                    <a:pt x="37" y="17"/>
                  </a:cubicBezTo>
                  <a:cubicBezTo>
                    <a:pt x="30" y="13"/>
                    <a:pt x="20" y="15"/>
                    <a:pt x="13" y="10"/>
                  </a:cubicBezTo>
                  <a:cubicBezTo>
                    <a:pt x="6" y="5"/>
                    <a:pt x="0" y="0"/>
                    <a:pt x="9" y="1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7" name="Freeform 104">
              <a:extLst>
                <a:ext uri="{FF2B5EF4-FFF2-40B4-BE49-F238E27FC236}">
                  <a16:creationId xmlns:a16="http://schemas.microsoft.com/office/drawing/2014/main" id="{93DCE158-2C99-4A71-878E-EDDFC34D5A7D}"/>
                </a:ext>
              </a:extLst>
            </p:cNvPr>
            <p:cNvSpPr>
              <a:spLocks/>
            </p:cNvSpPr>
            <p:nvPr/>
          </p:nvSpPr>
          <p:spPr bwMode="auto">
            <a:xfrm rot="18643239">
              <a:off x="3555600" y="1040771"/>
              <a:ext cx="87944" cy="175885"/>
            </a:xfrm>
            <a:custGeom>
              <a:avLst/>
              <a:gdLst>
                <a:gd name="T0" fmla="*/ 12 w 30"/>
                <a:gd name="T1" fmla="*/ 25 h 60"/>
                <a:gd name="T2" fmla="*/ 20 w 30"/>
                <a:gd name="T3" fmla="*/ 19 h 60"/>
                <a:gd name="T4" fmla="*/ 22 w 30"/>
                <a:gd name="T5" fmla="*/ 4 h 60"/>
                <a:gd name="T6" fmla="*/ 24 w 30"/>
                <a:gd name="T7" fmla="*/ 26 h 60"/>
                <a:gd name="T8" fmla="*/ 21 w 30"/>
                <a:gd name="T9" fmla="*/ 37 h 60"/>
                <a:gd name="T10" fmla="*/ 14 w 30"/>
                <a:gd name="T11" fmla="*/ 48 h 60"/>
                <a:gd name="T12" fmla="*/ 8 w 30"/>
                <a:gd name="T13" fmla="*/ 35 h 60"/>
                <a:gd name="T14" fmla="*/ 12 w 30"/>
                <a:gd name="T15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60">
                  <a:moveTo>
                    <a:pt x="12" y="25"/>
                  </a:moveTo>
                  <a:cubicBezTo>
                    <a:pt x="12" y="25"/>
                    <a:pt x="17" y="24"/>
                    <a:pt x="20" y="19"/>
                  </a:cubicBezTo>
                  <a:cubicBezTo>
                    <a:pt x="24" y="14"/>
                    <a:pt x="22" y="8"/>
                    <a:pt x="22" y="4"/>
                  </a:cubicBezTo>
                  <a:cubicBezTo>
                    <a:pt x="21" y="0"/>
                    <a:pt x="30" y="16"/>
                    <a:pt x="24" y="26"/>
                  </a:cubicBezTo>
                  <a:cubicBezTo>
                    <a:pt x="24" y="26"/>
                    <a:pt x="21" y="34"/>
                    <a:pt x="21" y="37"/>
                  </a:cubicBezTo>
                  <a:cubicBezTo>
                    <a:pt x="21" y="40"/>
                    <a:pt x="20" y="46"/>
                    <a:pt x="14" y="48"/>
                  </a:cubicBezTo>
                  <a:cubicBezTo>
                    <a:pt x="8" y="50"/>
                    <a:pt x="0" y="60"/>
                    <a:pt x="8" y="35"/>
                  </a:cubicBezTo>
                  <a:lnTo>
                    <a:pt x="12" y="25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74" name="AutoShape 25">
            <a:extLst>
              <a:ext uri="{FF2B5EF4-FFF2-40B4-BE49-F238E27FC236}">
                <a16:creationId xmlns:a16="http://schemas.microsoft.com/office/drawing/2014/main" id="{A2F3172A-61F7-4487-91A7-8A827CC75167}"/>
              </a:ext>
            </a:extLst>
          </p:cNvPr>
          <p:cNvSpPr>
            <a:spLocks noChangeArrowheads="1"/>
          </p:cNvSpPr>
          <p:nvPr/>
        </p:nvSpPr>
        <p:spPr bwMode="gray">
          <a:xfrm rot="186187" flipH="1">
            <a:off x="31322400" y="22688844"/>
            <a:ext cx="619126" cy="1328737"/>
          </a:xfrm>
          <a:custGeom>
            <a:avLst/>
            <a:gdLst>
              <a:gd name="T0" fmla="*/ 794460491 w 792"/>
              <a:gd name="T1" fmla="*/ 729941208 h 2536"/>
              <a:gd name="T2" fmla="*/ 794460491 w 792"/>
              <a:gd name="T3" fmla="*/ 729941208 h 2536"/>
              <a:gd name="T4" fmla="*/ 794460491 w 792"/>
              <a:gd name="T5" fmla="*/ 729941208 h 2536"/>
              <a:gd name="T6" fmla="*/ 794460491 w 792"/>
              <a:gd name="T7" fmla="*/ 729941208 h 2536"/>
              <a:gd name="T8" fmla="*/ 794460491 w 792"/>
              <a:gd name="T9" fmla="*/ 729941208 h 2536"/>
              <a:gd name="T10" fmla="*/ 794460491 w 792"/>
              <a:gd name="T11" fmla="*/ 729941208 h 2536"/>
              <a:gd name="T12" fmla="*/ 794460491 w 792"/>
              <a:gd name="T13" fmla="*/ 729941208 h 2536"/>
              <a:gd name="T14" fmla="*/ 794460491 w 792"/>
              <a:gd name="T15" fmla="*/ 729941208 h 2536"/>
              <a:gd name="T16" fmla="*/ 794460491 w 792"/>
              <a:gd name="T17" fmla="*/ 729941208 h 2536"/>
              <a:gd name="T18" fmla="*/ 794460491 w 792"/>
              <a:gd name="T19" fmla="*/ 729941208 h 2536"/>
              <a:gd name="T20" fmla="*/ 794460491 w 792"/>
              <a:gd name="T21" fmla="*/ 729941208 h 2536"/>
              <a:gd name="T22" fmla="*/ 794460491 w 792"/>
              <a:gd name="T23" fmla="*/ 729941208 h 2536"/>
              <a:gd name="T24" fmla="*/ 794460491 w 792"/>
              <a:gd name="T25" fmla="*/ 729941208 h 2536"/>
              <a:gd name="T26" fmla="*/ 794460491 w 792"/>
              <a:gd name="T27" fmla="*/ 729941208 h 2536"/>
              <a:gd name="T28" fmla="*/ 0 w 792"/>
              <a:gd name="T29" fmla="*/ 729941208 h 2536"/>
              <a:gd name="T30" fmla="*/ 794460491 w 792"/>
              <a:gd name="T31" fmla="*/ 729941208 h 2536"/>
              <a:gd name="T32" fmla="*/ 794460491 w 792"/>
              <a:gd name="T33" fmla="*/ 729941208 h 2536"/>
              <a:gd name="T34" fmla="*/ 794460491 w 792"/>
              <a:gd name="T35" fmla="*/ 729941208 h 2536"/>
              <a:gd name="T36" fmla="*/ 794460491 w 792"/>
              <a:gd name="T37" fmla="*/ 729941208 h 2536"/>
              <a:gd name="T38" fmla="*/ 794460491 w 792"/>
              <a:gd name="T39" fmla="*/ 729941208 h 2536"/>
              <a:gd name="T40" fmla="*/ 794460491 w 792"/>
              <a:gd name="T41" fmla="*/ 729941208 h 2536"/>
              <a:gd name="T42" fmla="*/ 794460491 w 792"/>
              <a:gd name="T43" fmla="*/ 729941208 h 2536"/>
              <a:gd name="T44" fmla="*/ 794460491 w 792"/>
              <a:gd name="T45" fmla="*/ 729941208 h 2536"/>
              <a:gd name="T46" fmla="*/ 794460491 w 792"/>
              <a:gd name="T47" fmla="*/ 729941208 h 2536"/>
              <a:gd name="T48" fmla="*/ 794460491 w 792"/>
              <a:gd name="T49" fmla="*/ 729941208 h 2536"/>
              <a:gd name="T50" fmla="*/ 794460491 w 792"/>
              <a:gd name="T51" fmla="*/ 729941208 h 2536"/>
              <a:gd name="T52" fmla="*/ 794460491 w 792"/>
              <a:gd name="T53" fmla="*/ 729941208 h 2536"/>
              <a:gd name="T54" fmla="*/ 794460491 w 792"/>
              <a:gd name="T55" fmla="*/ 729941208 h 2536"/>
              <a:gd name="T56" fmla="*/ 794460491 w 792"/>
              <a:gd name="T57" fmla="*/ 729941208 h 2536"/>
              <a:gd name="T58" fmla="*/ 794460491 w 792"/>
              <a:gd name="T59" fmla="*/ 729941208 h 2536"/>
              <a:gd name="T60" fmla="*/ 794460491 w 792"/>
              <a:gd name="T61" fmla="*/ 729941208 h 2536"/>
              <a:gd name="T62" fmla="*/ 794460491 w 792"/>
              <a:gd name="T63" fmla="*/ 729941208 h 2536"/>
              <a:gd name="T64" fmla="*/ 794460491 w 792"/>
              <a:gd name="T65" fmla="*/ 729941208 h 2536"/>
              <a:gd name="T66" fmla="*/ 794460491 w 792"/>
              <a:gd name="T67" fmla="*/ 729941208 h 2536"/>
              <a:gd name="T68" fmla="*/ 794460491 w 792"/>
              <a:gd name="T69" fmla="*/ 729941208 h 2536"/>
              <a:gd name="T70" fmla="*/ 794460491 w 792"/>
              <a:gd name="T71" fmla="*/ 729941208 h 2536"/>
              <a:gd name="T72" fmla="*/ 794460491 w 792"/>
              <a:gd name="T73" fmla="*/ 729941208 h 2536"/>
              <a:gd name="T74" fmla="*/ 794460491 w 792"/>
              <a:gd name="T75" fmla="*/ 729941208 h 2536"/>
              <a:gd name="T76" fmla="*/ 794460491 w 792"/>
              <a:gd name="T77" fmla="*/ 729941208 h 2536"/>
              <a:gd name="T78" fmla="*/ 794460491 w 792"/>
              <a:gd name="T79" fmla="*/ 729941208 h 2536"/>
              <a:gd name="T80" fmla="*/ 794460491 w 792"/>
              <a:gd name="T81" fmla="*/ 729941208 h 2536"/>
              <a:gd name="T82" fmla="*/ 794460491 w 792"/>
              <a:gd name="T83" fmla="*/ 729941208 h 2536"/>
              <a:gd name="T84" fmla="*/ 794460491 w 792"/>
              <a:gd name="T85" fmla="*/ 729941208 h 2536"/>
              <a:gd name="T86" fmla="*/ 794460491 w 792"/>
              <a:gd name="T87" fmla="*/ 729941208 h 2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92"/>
              <a:gd name="T133" fmla="*/ 0 h 2536"/>
              <a:gd name="T134" fmla="*/ 792 w 792"/>
              <a:gd name="T135" fmla="*/ 2536 h 2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92" h="2536">
                <a:moveTo>
                  <a:pt x="752" y="900"/>
                </a:moveTo>
                <a:cubicBezTo>
                  <a:pt x="752" y="888"/>
                  <a:pt x="744" y="880"/>
                  <a:pt x="740" y="872"/>
                </a:cubicBezTo>
                <a:cubicBezTo>
                  <a:pt x="720" y="760"/>
                  <a:pt x="736" y="656"/>
                  <a:pt x="724" y="548"/>
                </a:cubicBezTo>
                <a:cubicBezTo>
                  <a:pt x="724" y="524"/>
                  <a:pt x="724" y="500"/>
                  <a:pt x="716" y="480"/>
                </a:cubicBezTo>
                <a:cubicBezTo>
                  <a:pt x="712" y="472"/>
                  <a:pt x="704" y="464"/>
                  <a:pt x="696" y="456"/>
                </a:cubicBezTo>
                <a:cubicBezTo>
                  <a:pt x="688" y="452"/>
                  <a:pt x="668" y="452"/>
                  <a:pt x="672" y="444"/>
                </a:cubicBezTo>
                <a:cubicBezTo>
                  <a:pt x="688" y="332"/>
                  <a:pt x="664" y="224"/>
                  <a:pt x="656" y="116"/>
                </a:cubicBezTo>
                <a:cubicBezTo>
                  <a:pt x="652" y="56"/>
                  <a:pt x="600" y="0"/>
                  <a:pt x="532" y="8"/>
                </a:cubicBezTo>
                <a:cubicBezTo>
                  <a:pt x="512" y="12"/>
                  <a:pt x="492" y="16"/>
                  <a:pt x="472" y="32"/>
                </a:cubicBezTo>
                <a:cubicBezTo>
                  <a:pt x="440" y="60"/>
                  <a:pt x="416" y="88"/>
                  <a:pt x="400" y="124"/>
                </a:cubicBezTo>
                <a:cubicBezTo>
                  <a:pt x="392" y="148"/>
                  <a:pt x="380" y="164"/>
                  <a:pt x="372" y="188"/>
                </a:cubicBezTo>
                <a:cubicBezTo>
                  <a:pt x="364" y="212"/>
                  <a:pt x="364" y="232"/>
                  <a:pt x="360" y="256"/>
                </a:cubicBezTo>
                <a:cubicBezTo>
                  <a:pt x="356" y="272"/>
                  <a:pt x="364" y="284"/>
                  <a:pt x="364" y="296"/>
                </a:cubicBezTo>
                <a:cubicBezTo>
                  <a:pt x="364" y="352"/>
                  <a:pt x="308" y="388"/>
                  <a:pt x="264" y="416"/>
                </a:cubicBezTo>
                <a:cubicBezTo>
                  <a:pt x="240" y="432"/>
                  <a:pt x="204" y="428"/>
                  <a:pt x="184" y="452"/>
                </a:cubicBezTo>
                <a:cubicBezTo>
                  <a:pt x="144" y="496"/>
                  <a:pt x="160" y="556"/>
                  <a:pt x="144" y="608"/>
                </a:cubicBezTo>
                <a:cubicBezTo>
                  <a:pt x="144" y="612"/>
                  <a:pt x="156" y="616"/>
                  <a:pt x="152" y="628"/>
                </a:cubicBezTo>
                <a:cubicBezTo>
                  <a:pt x="148" y="696"/>
                  <a:pt x="156" y="764"/>
                  <a:pt x="140" y="832"/>
                </a:cubicBezTo>
                <a:cubicBezTo>
                  <a:pt x="128" y="876"/>
                  <a:pt x="120" y="916"/>
                  <a:pt x="116" y="960"/>
                </a:cubicBezTo>
                <a:cubicBezTo>
                  <a:pt x="112" y="1024"/>
                  <a:pt x="116" y="1088"/>
                  <a:pt x="116" y="1152"/>
                </a:cubicBezTo>
                <a:cubicBezTo>
                  <a:pt x="116" y="1212"/>
                  <a:pt x="108" y="1272"/>
                  <a:pt x="96" y="1336"/>
                </a:cubicBezTo>
                <a:cubicBezTo>
                  <a:pt x="92" y="1360"/>
                  <a:pt x="104" y="1384"/>
                  <a:pt x="120" y="1404"/>
                </a:cubicBezTo>
                <a:cubicBezTo>
                  <a:pt x="136" y="1424"/>
                  <a:pt x="164" y="1432"/>
                  <a:pt x="188" y="1436"/>
                </a:cubicBezTo>
                <a:cubicBezTo>
                  <a:pt x="192" y="1436"/>
                  <a:pt x="196" y="1440"/>
                  <a:pt x="196" y="1444"/>
                </a:cubicBezTo>
                <a:cubicBezTo>
                  <a:pt x="192" y="1540"/>
                  <a:pt x="192" y="1636"/>
                  <a:pt x="180" y="1736"/>
                </a:cubicBezTo>
                <a:cubicBezTo>
                  <a:pt x="180" y="1744"/>
                  <a:pt x="188" y="1748"/>
                  <a:pt x="188" y="1752"/>
                </a:cubicBezTo>
                <a:cubicBezTo>
                  <a:pt x="188" y="1820"/>
                  <a:pt x="152" y="1884"/>
                  <a:pt x="148" y="1956"/>
                </a:cubicBezTo>
                <a:cubicBezTo>
                  <a:pt x="144" y="2056"/>
                  <a:pt x="156" y="2152"/>
                  <a:pt x="148" y="2252"/>
                </a:cubicBezTo>
                <a:cubicBezTo>
                  <a:pt x="148" y="2316"/>
                  <a:pt x="120" y="2376"/>
                  <a:pt x="88" y="2432"/>
                </a:cubicBezTo>
                <a:cubicBezTo>
                  <a:pt x="64" y="2468"/>
                  <a:pt x="24" y="2484"/>
                  <a:pt x="0" y="2516"/>
                </a:cubicBezTo>
                <a:cubicBezTo>
                  <a:pt x="52" y="2512"/>
                  <a:pt x="104" y="2516"/>
                  <a:pt x="152" y="2492"/>
                </a:cubicBezTo>
                <a:cubicBezTo>
                  <a:pt x="148" y="2460"/>
                  <a:pt x="180" y="2424"/>
                  <a:pt x="208" y="2424"/>
                </a:cubicBezTo>
                <a:cubicBezTo>
                  <a:pt x="224" y="2428"/>
                  <a:pt x="204" y="2460"/>
                  <a:pt x="220" y="2476"/>
                </a:cubicBezTo>
                <a:cubicBezTo>
                  <a:pt x="220" y="2448"/>
                  <a:pt x="224" y="2420"/>
                  <a:pt x="244" y="2396"/>
                </a:cubicBezTo>
                <a:cubicBezTo>
                  <a:pt x="268" y="2372"/>
                  <a:pt x="248" y="2336"/>
                  <a:pt x="224" y="2312"/>
                </a:cubicBezTo>
                <a:cubicBezTo>
                  <a:pt x="224" y="2308"/>
                  <a:pt x="221" y="2300"/>
                  <a:pt x="220" y="2292"/>
                </a:cubicBezTo>
                <a:cubicBezTo>
                  <a:pt x="216" y="2244"/>
                  <a:pt x="224" y="2196"/>
                  <a:pt x="236" y="2144"/>
                </a:cubicBezTo>
                <a:cubicBezTo>
                  <a:pt x="244" y="2084"/>
                  <a:pt x="264" y="2032"/>
                  <a:pt x="280" y="1972"/>
                </a:cubicBezTo>
                <a:cubicBezTo>
                  <a:pt x="296" y="1916"/>
                  <a:pt x="284" y="1856"/>
                  <a:pt x="304" y="1800"/>
                </a:cubicBezTo>
                <a:cubicBezTo>
                  <a:pt x="308" y="1784"/>
                  <a:pt x="312" y="1760"/>
                  <a:pt x="328" y="1752"/>
                </a:cubicBezTo>
                <a:cubicBezTo>
                  <a:pt x="352" y="1740"/>
                  <a:pt x="380" y="1740"/>
                  <a:pt x="404" y="1744"/>
                </a:cubicBezTo>
                <a:cubicBezTo>
                  <a:pt x="432" y="1744"/>
                  <a:pt x="460" y="1748"/>
                  <a:pt x="488" y="1752"/>
                </a:cubicBezTo>
                <a:cubicBezTo>
                  <a:pt x="500" y="1756"/>
                  <a:pt x="504" y="1768"/>
                  <a:pt x="508" y="1780"/>
                </a:cubicBezTo>
                <a:cubicBezTo>
                  <a:pt x="512" y="1840"/>
                  <a:pt x="496" y="1896"/>
                  <a:pt x="488" y="1956"/>
                </a:cubicBezTo>
                <a:cubicBezTo>
                  <a:pt x="484" y="2024"/>
                  <a:pt x="496" y="2092"/>
                  <a:pt x="480" y="2164"/>
                </a:cubicBezTo>
                <a:cubicBezTo>
                  <a:pt x="476" y="2192"/>
                  <a:pt x="476" y="2220"/>
                  <a:pt x="468" y="2248"/>
                </a:cubicBezTo>
                <a:cubicBezTo>
                  <a:pt x="460" y="2272"/>
                  <a:pt x="448" y="2292"/>
                  <a:pt x="444" y="2320"/>
                </a:cubicBezTo>
                <a:cubicBezTo>
                  <a:pt x="440" y="2328"/>
                  <a:pt x="428" y="2328"/>
                  <a:pt x="428" y="2340"/>
                </a:cubicBezTo>
                <a:cubicBezTo>
                  <a:pt x="424" y="2352"/>
                  <a:pt x="420" y="2364"/>
                  <a:pt x="420" y="2376"/>
                </a:cubicBezTo>
                <a:cubicBezTo>
                  <a:pt x="424" y="2392"/>
                  <a:pt x="440" y="2404"/>
                  <a:pt x="444" y="2416"/>
                </a:cubicBezTo>
                <a:cubicBezTo>
                  <a:pt x="452" y="2432"/>
                  <a:pt x="452" y="2452"/>
                  <a:pt x="448" y="2468"/>
                </a:cubicBezTo>
                <a:cubicBezTo>
                  <a:pt x="444" y="2476"/>
                  <a:pt x="436" y="2488"/>
                  <a:pt x="444" y="2496"/>
                </a:cubicBezTo>
                <a:cubicBezTo>
                  <a:pt x="480" y="2524"/>
                  <a:pt x="564" y="2536"/>
                  <a:pt x="552" y="2472"/>
                </a:cubicBezTo>
                <a:cubicBezTo>
                  <a:pt x="540" y="2432"/>
                  <a:pt x="512" y="2392"/>
                  <a:pt x="516" y="2348"/>
                </a:cubicBezTo>
                <a:cubicBezTo>
                  <a:pt x="516" y="2312"/>
                  <a:pt x="520" y="2276"/>
                  <a:pt x="532" y="2240"/>
                </a:cubicBezTo>
                <a:cubicBezTo>
                  <a:pt x="596" y="2088"/>
                  <a:pt x="640" y="1932"/>
                  <a:pt x="624" y="1768"/>
                </a:cubicBezTo>
                <a:cubicBezTo>
                  <a:pt x="652" y="1744"/>
                  <a:pt x="696" y="1748"/>
                  <a:pt x="732" y="1748"/>
                </a:cubicBezTo>
                <a:cubicBezTo>
                  <a:pt x="736" y="1640"/>
                  <a:pt x="708" y="1536"/>
                  <a:pt x="724" y="1428"/>
                </a:cubicBezTo>
                <a:cubicBezTo>
                  <a:pt x="728" y="1408"/>
                  <a:pt x="756" y="1416"/>
                  <a:pt x="768" y="1404"/>
                </a:cubicBezTo>
                <a:cubicBezTo>
                  <a:pt x="784" y="1392"/>
                  <a:pt x="792" y="1368"/>
                  <a:pt x="792" y="1356"/>
                </a:cubicBezTo>
                <a:cubicBezTo>
                  <a:pt x="740" y="1204"/>
                  <a:pt x="784" y="1060"/>
                  <a:pt x="752" y="900"/>
                </a:cubicBezTo>
                <a:close/>
                <a:moveTo>
                  <a:pt x="208" y="1272"/>
                </a:moveTo>
                <a:cubicBezTo>
                  <a:pt x="200" y="1316"/>
                  <a:pt x="200" y="1364"/>
                  <a:pt x="200" y="1408"/>
                </a:cubicBezTo>
                <a:cubicBezTo>
                  <a:pt x="200" y="1416"/>
                  <a:pt x="204" y="1432"/>
                  <a:pt x="192" y="1428"/>
                </a:cubicBezTo>
                <a:cubicBezTo>
                  <a:pt x="176" y="1428"/>
                  <a:pt x="172" y="1420"/>
                  <a:pt x="160" y="1408"/>
                </a:cubicBezTo>
                <a:cubicBezTo>
                  <a:pt x="160" y="1404"/>
                  <a:pt x="160" y="1400"/>
                  <a:pt x="160" y="1396"/>
                </a:cubicBezTo>
                <a:cubicBezTo>
                  <a:pt x="148" y="1400"/>
                  <a:pt x="140" y="1388"/>
                  <a:pt x="136" y="1376"/>
                </a:cubicBezTo>
                <a:cubicBezTo>
                  <a:pt x="128" y="1356"/>
                  <a:pt x="132" y="1324"/>
                  <a:pt x="148" y="1324"/>
                </a:cubicBezTo>
                <a:cubicBezTo>
                  <a:pt x="172" y="1320"/>
                  <a:pt x="164" y="1364"/>
                  <a:pt x="172" y="1384"/>
                </a:cubicBezTo>
                <a:cubicBezTo>
                  <a:pt x="176" y="1388"/>
                  <a:pt x="180" y="1388"/>
                  <a:pt x="184" y="1388"/>
                </a:cubicBezTo>
                <a:cubicBezTo>
                  <a:pt x="180" y="1352"/>
                  <a:pt x="184" y="1312"/>
                  <a:pt x="176" y="1276"/>
                </a:cubicBezTo>
                <a:cubicBezTo>
                  <a:pt x="172" y="1252"/>
                  <a:pt x="152" y="1236"/>
                  <a:pt x="156" y="1208"/>
                </a:cubicBezTo>
                <a:cubicBezTo>
                  <a:pt x="180" y="1060"/>
                  <a:pt x="224" y="928"/>
                  <a:pt x="232" y="780"/>
                </a:cubicBezTo>
                <a:cubicBezTo>
                  <a:pt x="232" y="756"/>
                  <a:pt x="224" y="724"/>
                  <a:pt x="248" y="712"/>
                </a:cubicBezTo>
                <a:cubicBezTo>
                  <a:pt x="264" y="704"/>
                  <a:pt x="257" y="732"/>
                  <a:pt x="260" y="744"/>
                </a:cubicBezTo>
                <a:cubicBezTo>
                  <a:pt x="304" y="928"/>
                  <a:pt x="224" y="1092"/>
                  <a:pt x="208" y="1272"/>
                </a:cubicBezTo>
                <a:close/>
                <a:moveTo>
                  <a:pt x="656" y="876"/>
                </a:moveTo>
                <a:cubicBezTo>
                  <a:pt x="656" y="888"/>
                  <a:pt x="641" y="882"/>
                  <a:pt x="632" y="876"/>
                </a:cubicBezTo>
                <a:cubicBezTo>
                  <a:pt x="620" y="868"/>
                  <a:pt x="620" y="852"/>
                  <a:pt x="624" y="844"/>
                </a:cubicBezTo>
                <a:cubicBezTo>
                  <a:pt x="632" y="824"/>
                  <a:pt x="624" y="800"/>
                  <a:pt x="616" y="780"/>
                </a:cubicBezTo>
                <a:cubicBezTo>
                  <a:pt x="608" y="764"/>
                  <a:pt x="608" y="744"/>
                  <a:pt x="624" y="728"/>
                </a:cubicBezTo>
                <a:cubicBezTo>
                  <a:pt x="628" y="728"/>
                  <a:pt x="632" y="728"/>
                  <a:pt x="636" y="728"/>
                </a:cubicBezTo>
                <a:cubicBezTo>
                  <a:pt x="664" y="776"/>
                  <a:pt x="660" y="828"/>
                  <a:pt x="656" y="876"/>
                </a:cubicBezTo>
                <a:close/>
                <a:moveTo>
                  <a:pt x="728" y="1400"/>
                </a:moveTo>
                <a:cubicBezTo>
                  <a:pt x="724" y="1400"/>
                  <a:pt x="716" y="1392"/>
                  <a:pt x="720" y="1384"/>
                </a:cubicBezTo>
                <a:cubicBezTo>
                  <a:pt x="728" y="1364"/>
                  <a:pt x="716" y="1332"/>
                  <a:pt x="748" y="1332"/>
                </a:cubicBezTo>
                <a:cubicBezTo>
                  <a:pt x="752" y="1332"/>
                  <a:pt x="752" y="1341"/>
                  <a:pt x="756" y="1348"/>
                </a:cubicBezTo>
                <a:cubicBezTo>
                  <a:pt x="768" y="1372"/>
                  <a:pt x="756" y="1400"/>
                  <a:pt x="728" y="1400"/>
                </a:cubicBezTo>
                <a:close/>
              </a:path>
            </a:pathLst>
          </a:custGeom>
          <a:solidFill>
            <a:schemeClr val="tx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321064" tIns="160532" rIns="321064" bIns="160532"/>
          <a:lstStyle/>
          <a:p>
            <a:pPr defTabSz="3210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5" name="AutoShape 22">
            <a:extLst>
              <a:ext uri="{FF2B5EF4-FFF2-40B4-BE49-F238E27FC236}">
                <a16:creationId xmlns:a16="http://schemas.microsoft.com/office/drawing/2014/main" id="{159C321A-40F1-4FB9-9748-A0E4D819B0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731975" y="22622169"/>
            <a:ext cx="547689" cy="1381124"/>
          </a:xfrm>
          <a:custGeom>
            <a:avLst/>
            <a:gdLst>
              <a:gd name="T0" fmla="*/ 808464432 w 680"/>
              <a:gd name="T1" fmla="*/ 813928491 h 2335"/>
              <a:gd name="T2" fmla="*/ 808464432 w 680"/>
              <a:gd name="T3" fmla="*/ 813928491 h 2335"/>
              <a:gd name="T4" fmla="*/ 808464432 w 680"/>
              <a:gd name="T5" fmla="*/ 813928491 h 2335"/>
              <a:gd name="T6" fmla="*/ 808464432 w 680"/>
              <a:gd name="T7" fmla="*/ 813928491 h 2335"/>
              <a:gd name="T8" fmla="*/ 808464432 w 680"/>
              <a:gd name="T9" fmla="*/ 813928491 h 2335"/>
              <a:gd name="T10" fmla="*/ 808464432 w 680"/>
              <a:gd name="T11" fmla="*/ 813928491 h 2335"/>
              <a:gd name="T12" fmla="*/ 808464432 w 680"/>
              <a:gd name="T13" fmla="*/ 813928491 h 2335"/>
              <a:gd name="T14" fmla="*/ 808464432 w 680"/>
              <a:gd name="T15" fmla="*/ 813928491 h 2335"/>
              <a:gd name="T16" fmla="*/ 808464432 w 680"/>
              <a:gd name="T17" fmla="*/ 813928491 h 2335"/>
              <a:gd name="T18" fmla="*/ 808464432 w 680"/>
              <a:gd name="T19" fmla="*/ 813928491 h 2335"/>
              <a:gd name="T20" fmla="*/ 808464432 w 680"/>
              <a:gd name="T21" fmla="*/ 813928491 h 2335"/>
              <a:gd name="T22" fmla="*/ 808464432 w 680"/>
              <a:gd name="T23" fmla="*/ 813928491 h 2335"/>
              <a:gd name="T24" fmla="*/ 808464432 w 680"/>
              <a:gd name="T25" fmla="*/ 813928491 h 2335"/>
              <a:gd name="T26" fmla="*/ 808464432 w 680"/>
              <a:gd name="T27" fmla="*/ 813928491 h 2335"/>
              <a:gd name="T28" fmla="*/ 808464432 w 680"/>
              <a:gd name="T29" fmla="*/ 813928491 h 2335"/>
              <a:gd name="T30" fmla="*/ 808464432 w 680"/>
              <a:gd name="T31" fmla="*/ 813928491 h 2335"/>
              <a:gd name="T32" fmla="*/ 808464432 w 680"/>
              <a:gd name="T33" fmla="*/ 813928491 h 2335"/>
              <a:gd name="T34" fmla="*/ 808464432 w 680"/>
              <a:gd name="T35" fmla="*/ 813928491 h 2335"/>
              <a:gd name="T36" fmla="*/ 808464432 w 680"/>
              <a:gd name="T37" fmla="*/ 813928491 h 2335"/>
              <a:gd name="T38" fmla="*/ 808464432 w 680"/>
              <a:gd name="T39" fmla="*/ 813928491 h 2335"/>
              <a:gd name="T40" fmla="*/ 808464432 w 680"/>
              <a:gd name="T41" fmla="*/ 813928491 h 2335"/>
              <a:gd name="T42" fmla="*/ 808464432 w 680"/>
              <a:gd name="T43" fmla="*/ 813928491 h 2335"/>
              <a:gd name="T44" fmla="*/ 808464432 w 680"/>
              <a:gd name="T45" fmla="*/ 813928491 h 2335"/>
              <a:gd name="T46" fmla="*/ 808464432 w 680"/>
              <a:gd name="T47" fmla="*/ 813928491 h 2335"/>
              <a:gd name="T48" fmla="*/ 808464432 w 680"/>
              <a:gd name="T49" fmla="*/ 813928491 h 2335"/>
              <a:gd name="T50" fmla="*/ 808464432 w 680"/>
              <a:gd name="T51" fmla="*/ 813928491 h 2335"/>
              <a:gd name="T52" fmla="*/ 808464432 w 680"/>
              <a:gd name="T53" fmla="*/ 813928491 h 2335"/>
              <a:gd name="T54" fmla="*/ 808464432 w 680"/>
              <a:gd name="T55" fmla="*/ 813928491 h 2335"/>
              <a:gd name="T56" fmla="*/ 808464432 w 680"/>
              <a:gd name="T57" fmla="*/ 813928491 h 2335"/>
              <a:gd name="T58" fmla="*/ 808464432 w 680"/>
              <a:gd name="T59" fmla="*/ 813928491 h 2335"/>
              <a:gd name="T60" fmla="*/ 808464432 w 680"/>
              <a:gd name="T61" fmla="*/ 813928491 h 2335"/>
              <a:gd name="T62" fmla="*/ 808464432 w 680"/>
              <a:gd name="T63" fmla="*/ 813928491 h 2335"/>
              <a:gd name="T64" fmla="*/ 808464432 w 680"/>
              <a:gd name="T65" fmla="*/ 813928491 h 2335"/>
              <a:gd name="T66" fmla="*/ 808464432 w 680"/>
              <a:gd name="T67" fmla="*/ 813928491 h 2335"/>
              <a:gd name="T68" fmla="*/ 808464432 w 680"/>
              <a:gd name="T69" fmla="*/ 813928491 h 2335"/>
              <a:gd name="T70" fmla="*/ 808464432 w 680"/>
              <a:gd name="T71" fmla="*/ 813928491 h 2335"/>
              <a:gd name="T72" fmla="*/ 808464432 w 680"/>
              <a:gd name="T73" fmla="*/ 813928491 h 2335"/>
              <a:gd name="T74" fmla="*/ 808464432 w 680"/>
              <a:gd name="T75" fmla="*/ 813928491 h 2335"/>
              <a:gd name="T76" fmla="*/ 808464432 w 680"/>
              <a:gd name="T77" fmla="*/ 813928491 h 2335"/>
              <a:gd name="T78" fmla="*/ 808464432 w 680"/>
              <a:gd name="T79" fmla="*/ 813928491 h 2335"/>
              <a:gd name="T80" fmla="*/ 808464432 w 680"/>
              <a:gd name="T81" fmla="*/ 813928491 h 2335"/>
              <a:gd name="T82" fmla="*/ 808464432 w 680"/>
              <a:gd name="T83" fmla="*/ 813928491 h 2335"/>
              <a:gd name="T84" fmla="*/ 808464432 w 680"/>
              <a:gd name="T85" fmla="*/ 813928491 h 2335"/>
              <a:gd name="T86" fmla="*/ 808464432 w 680"/>
              <a:gd name="T87" fmla="*/ 813928491 h 2335"/>
              <a:gd name="T88" fmla="*/ 808464432 w 680"/>
              <a:gd name="T89" fmla="*/ 813928491 h 2335"/>
              <a:gd name="T90" fmla="*/ 808464432 w 680"/>
              <a:gd name="T91" fmla="*/ 813928491 h 2335"/>
              <a:gd name="T92" fmla="*/ 808464432 w 680"/>
              <a:gd name="T93" fmla="*/ 813928491 h 2335"/>
              <a:gd name="T94" fmla="*/ 808464432 w 680"/>
              <a:gd name="T95" fmla="*/ 813928491 h 2335"/>
              <a:gd name="T96" fmla="*/ 808464432 w 680"/>
              <a:gd name="T97" fmla="*/ 813928491 h 2335"/>
              <a:gd name="T98" fmla="*/ 808464432 w 680"/>
              <a:gd name="T99" fmla="*/ 813928491 h 2335"/>
              <a:gd name="T100" fmla="*/ 808464432 w 680"/>
              <a:gd name="T101" fmla="*/ 813928491 h 2335"/>
              <a:gd name="T102" fmla="*/ 808464432 w 680"/>
              <a:gd name="T103" fmla="*/ 813928491 h 2335"/>
              <a:gd name="T104" fmla="*/ 808464432 w 680"/>
              <a:gd name="T105" fmla="*/ 813928491 h 2335"/>
              <a:gd name="T106" fmla="*/ 808464432 w 680"/>
              <a:gd name="T107" fmla="*/ 813928491 h 2335"/>
              <a:gd name="T108" fmla="*/ 808464432 w 680"/>
              <a:gd name="T109" fmla="*/ 813928491 h 2335"/>
              <a:gd name="T110" fmla="*/ 808464432 w 680"/>
              <a:gd name="T111" fmla="*/ 813928491 h 2335"/>
              <a:gd name="T112" fmla="*/ 808464432 w 680"/>
              <a:gd name="T113" fmla="*/ 813928491 h 2335"/>
              <a:gd name="T114" fmla="*/ 808464432 w 680"/>
              <a:gd name="T115" fmla="*/ 813928491 h 233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680"/>
              <a:gd name="T175" fmla="*/ 0 h 2335"/>
              <a:gd name="T176" fmla="*/ 680 w 680"/>
              <a:gd name="T177" fmla="*/ 2335 h 233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680" h="2335">
                <a:moveTo>
                  <a:pt x="676" y="998"/>
                </a:moveTo>
                <a:cubicBezTo>
                  <a:pt x="670" y="976"/>
                  <a:pt x="677" y="952"/>
                  <a:pt x="674" y="929"/>
                </a:cubicBezTo>
                <a:cubicBezTo>
                  <a:pt x="673" y="919"/>
                  <a:pt x="670" y="909"/>
                  <a:pt x="668" y="898"/>
                </a:cubicBezTo>
                <a:cubicBezTo>
                  <a:pt x="666" y="885"/>
                  <a:pt x="667" y="872"/>
                  <a:pt x="667" y="859"/>
                </a:cubicBezTo>
                <a:cubicBezTo>
                  <a:pt x="666" y="834"/>
                  <a:pt x="662" y="810"/>
                  <a:pt x="662" y="785"/>
                </a:cubicBezTo>
                <a:cubicBezTo>
                  <a:pt x="663" y="759"/>
                  <a:pt x="664" y="732"/>
                  <a:pt x="662" y="706"/>
                </a:cubicBezTo>
                <a:cubicBezTo>
                  <a:pt x="657" y="647"/>
                  <a:pt x="645" y="590"/>
                  <a:pt x="632" y="533"/>
                </a:cubicBezTo>
                <a:cubicBezTo>
                  <a:pt x="628" y="513"/>
                  <a:pt x="623" y="492"/>
                  <a:pt x="618" y="472"/>
                </a:cubicBezTo>
                <a:cubicBezTo>
                  <a:pt x="613" y="453"/>
                  <a:pt x="607" y="436"/>
                  <a:pt x="592" y="423"/>
                </a:cubicBezTo>
                <a:cubicBezTo>
                  <a:pt x="572" y="405"/>
                  <a:pt x="547" y="403"/>
                  <a:pt x="524" y="392"/>
                </a:cubicBezTo>
                <a:cubicBezTo>
                  <a:pt x="506" y="384"/>
                  <a:pt x="489" y="373"/>
                  <a:pt x="471" y="364"/>
                </a:cubicBezTo>
                <a:cubicBezTo>
                  <a:pt x="463" y="361"/>
                  <a:pt x="455" y="357"/>
                  <a:pt x="449" y="351"/>
                </a:cubicBezTo>
                <a:cubicBezTo>
                  <a:pt x="443" y="344"/>
                  <a:pt x="438" y="342"/>
                  <a:pt x="430" y="339"/>
                </a:cubicBezTo>
                <a:cubicBezTo>
                  <a:pt x="420" y="336"/>
                  <a:pt x="415" y="332"/>
                  <a:pt x="415" y="323"/>
                </a:cubicBezTo>
                <a:cubicBezTo>
                  <a:pt x="415" y="314"/>
                  <a:pt x="415" y="304"/>
                  <a:pt x="414" y="294"/>
                </a:cubicBezTo>
                <a:cubicBezTo>
                  <a:pt x="413" y="285"/>
                  <a:pt x="412" y="279"/>
                  <a:pt x="419" y="272"/>
                </a:cubicBezTo>
                <a:cubicBezTo>
                  <a:pt x="426" y="263"/>
                  <a:pt x="428" y="252"/>
                  <a:pt x="429" y="241"/>
                </a:cubicBezTo>
                <a:cubicBezTo>
                  <a:pt x="430" y="234"/>
                  <a:pt x="431" y="227"/>
                  <a:pt x="431" y="220"/>
                </a:cubicBezTo>
                <a:cubicBezTo>
                  <a:pt x="431" y="214"/>
                  <a:pt x="431" y="215"/>
                  <a:pt x="436" y="216"/>
                </a:cubicBezTo>
                <a:cubicBezTo>
                  <a:pt x="450" y="219"/>
                  <a:pt x="451" y="211"/>
                  <a:pt x="456" y="200"/>
                </a:cubicBezTo>
                <a:cubicBezTo>
                  <a:pt x="461" y="190"/>
                  <a:pt x="474" y="134"/>
                  <a:pt x="449" y="140"/>
                </a:cubicBezTo>
                <a:cubicBezTo>
                  <a:pt x="446" y="141"/>
                  <a:pt x="449" y="130"/>
                  <a:pt x="449" y="128"/>
                </a:cubicBezTo>
                <a:cubicBezTo>
                  <a:pt x="450" y="121"/>
                  <a:pt x="453" y="114"/>
                  <a:pt x="451" y="106"/>
                </a:cubicBezTo>
                <a:cubicBezTo>
                  <a:pt x="448" y="95"/>
                  <a:pt x="452" y="86"/>
                  <a:pt x="450" y="76"/>
                </a:cubicBezTo>
                <a:cubicBezTo>
                  <a:pt x="449" y="66"/>
                  <a:pt x="442" y="57"/>
                  <a:pt x="438" y="48"/>
                </a:cubicBezTo>
                <a:cubicBezTo>
                  <a:pt x="435" y="43"/>
                  <a:pt x="435" y="38"/>
                  <a:pt x="429" y="35"/>
                </a:cubicBezTo>
                <a:cubicBezTo>
                  <a:pt x="423" y="32"/>
                  <a:pt x="421" y="28"/>
                  <a:pt x="416" y="24"/>
                </a:cubicBezTo>
                <a:cubicBezTo>
                  <a:pt x="408" y="17"/>
                  <a:pt x="397" y="5"/>
                  <a:pt x="386" y="7"/>
                </a:cubicBezTo>
                <a:cubicBezTo>
                  <a:pt x="381" y="9"/>
                  <a:pt x="376" y="5"/>
                  <a:pt x="371" y="3"/>
                </a:cubicBezTo>
                <a:cubicBezTo>
                  <a:pt x="369" y="3"/>
                  <a:pt x="366" y="3"/>
                  <a:pt x="364" y="3"/>
                </a:cubicBezTo>
                <a:cubicBezTo>
                  <a:pt x="360" y="3"/>
                  <a:pt x="356" y="0"/>
                  <a:pt x="352" y="0"/>
                </a:cubicBezTo>
                <a:cubicBezTo>
                  <a:pt x="346" y="0"/>
                  <a:pt x="338" y="1"/>
                  <a:pt x="332" y="1"/>
                </a:cubicBezTo>
                <a:cubicBezTo>
                  <a:pt x="330" y="2"/>
                  <a:pt x="328" y="4"/>
                  <a:pt x="325" y="4"/>
                </a:cubicBezTo>
                <a:cubicBezTo>
                  <a:pt x="322" y="5"/>
                  <a:pt x="320" y="3"/>
                  <a:pt x="316" y="3"/>
                </a:cubicBezTo>
                <a:cubicBezTo>
                  <a:pt x="311" y="3"/>
                  <a:pt x="307" y="9"/>
                  <a:pt x="301" y="10"/>
                </a:cubicBezTo>
                <a:cubicBezTo>
                  <a:pt x="299" y="11"/>
                  <a:pt x="297" y="13"/>
                  <a:pt x="295" y="14"/>
                </a:cubicBezTo>
                <a:cubicBezTo>
                  <a:pt x="292" y="15"/>
                  <a:pt x="288" y="16"/>
                  <a:pt x="285" y="17"/>
                </a:cubicBezTo>
                <a:cubicBezTo>
                  <a:pt x="280" y="20"/>
                  <a:pt x="276" y="22"/>
                  <a:pt x="272" y="25"/>
                </a:cubicBezTo>
                <a:cubicBezTo>
                  <a:pt x="269" y="27"/>
                  <a:pt x="268" y="30"/>
                  <a:pt x="266" y="32"/>
                </a:cubicBezTo>
                <a:cubicBezTo>
                  <a:pt x="262" y="35"/>
                  <a:pt x="257" y="39"/>
                  <a:pt x="254" y="44"/>
                </a:cubicBezTo>
                <a:cubicBezTo>
                  <a:pt x="253" y="47"/>
                  <a:pt x="253" y="50"/>
                  <a:pt x="251" y="53"/>
                </a:cubicBezTo>
                <a:cubicBezTo>
                  <a:pt x="250" y="56"/>
                  <a:pt x="247" y="57"/>
                  <a:pt x="245" y="61"/>
                </a:cubicBezTo>
                <a:cubicBezTo>
                  <a:pt x="242" y="69"/>
                  <a:pt x="237" y="87"/>
                  <a:pt x="241" y="95"/>
                </a:cubicBezTo>
                <a:cubicBezTo>
                  <a:pt x="245" y="104"/>
                  <a:pt x="240" y="115"/>
                  <a:pt x="244" y="124"/>
                </a:cubicBezTo>
                <a:cubicBezTo>
                  <a:pt x="245" y="129"/>
                  <a:pt x="239" y="126"/>
                  <a:pt x="236" y="127"/>
                </a:cubicBezTo>
                <a:cubicBezTo>
                  <a:pt x="231" y="130"/>
                  <a:pt x="231" y="138"/>
                  <a:pt x="230" y="142"/>
                </a:cubicBezTo>
                <a:cubicBezTo>
                  <a:pt x="228" y="155"/>
                  <a:pt x="226" y="170"/>
                  <a:pt x="229" y="183"/>
                </a:cubicBezTo>
                <a:cubicBezTo>
                  <a:pt x="233" y="194"/>
                  <a:pt x="238" y="203"/>
                  <a:pt x="250" y="204"/>
                </a:cubicBezTo>
                <a:cubicBezTo>
                  <a:pt x="254" y="204"/>
                  <a:pt x="256" y="203"/>
                  <a:pt x="257" y="207"/>
                </a:cubicBezTo>
                <a:cubicBezTo>
                  <a:pt x="258" y="212"/>
                  <a:pt x="257" y="219"/>
                  <a:pt x="257" y="224"/>
                </a:cubicBezTo>
                <a:cubicBezTo>
                  <a:pt x="257" y="235"/>
                  <a:pt x="258" y="245"/>
                  <a:pt x="263" y="254"/>
                </a:cubicBezTo>
                <a:cubicBezTo>
                  <a:pt x="266" y="259"/>
                  <a:pt x="269" y="263"/>
                  <a:pt x="269" y="269"/>
                </a:cubicBezTo>
                <a:cubicBezTo>
                  <a:pt x="268" y="274"/>
                  <a:pt x="268" y="278"/>
                  <a:pt x="268" y="283"/>
                </a:cubicBezTo>
                <a:cubicBezTo>
                  <a:pt x="268" y="293"/>
                  <a:pt x="268" y="304"/>
                  <a:pt x="268" y="314"/>
                </a:cubicBezTo>
                <a:cubicBezTo>
                  <a:pt x="268" y="323"/>
                  <a:pt x="270" y="334"/>
                  <a:pt x="261" y="340"/>
                </a:cubicBezTo>
                <a:cubicBezTo>
                  <a:pt x="257" y="343"/>
                  <a:pt x="252" y="346"/>
                  <a:pt x="246" y="348"/>
                </a:cubicBezTo>
                <a:cubicBezTo>
                  <a:pt x="242" y="350"/>
                  <a:pt x="238" y="350"/>
                  <a:pt x="234" y="352"/>
                </a:cubicBezTo>
                <a:cubicBezTo>
                  <a:pt x="223" y="359"/>
                  <a:pt x="216" y="369"/>
                  <a:pt x="204" y="374"/>
                </a:cubicBezTo>
                <a:cubicBezTo>
                  <a:pt x="188" y="382"/>
                  <a:pt x="173" y="392"/>
                  <a:pt x="157" y="400"/>
                </a:cubicBezTo>
                <a:cubicBezTo>
                  <a:pt x="138" y="412"/>
                  <a:pt x="115" y="413"/>
                  <a:pt x="96" y="426"/>
                </a:cubicBezTo>
                <a:cubicBezTo>
                  <a:pt x="76" y="439"/>
                  <a:pt x="66" y="460"/>
                  <a:pt x="61" y="482"/>
                </a:cubicBezTo>
                <a:cubicBezTo>
                  <a:pt x="57" y="497"/>
                  <a:pt x="53" y="511"/>
                  <a:pt x="50" y="526"/>
                </a:cubicBezTo>
                <a:cubicBezTo>
                  <a:pt x="44" y="565"/>
                  <a:pt x="38" y="605"/>
                  <a:pt x="33" y="644"/>
                </a:cubicBezTo>
                <a:cubicBezTo>
                  <a:pt x="28" y="681"/>
                  <a:pt x="25" y="719"/>
                  <a:pt x="21" y="757"/>
                </a:cubicBezTo>
                <a:cubicBezTo>
                  <a:pt x="19" y="777"/>
                  <a:pt x="18" y="797"/>
                  <a:pt x="16" y="817"/>
                </a:cubicBezTo>
                <a:cubicBezTo>
                  <a:pt x="14" y="842"/>
                  <a:pt x="9" y="868"/>
                  <a:pt x="7" y="893"/>
                </a:cubicBezTo>
                <a:cubicBezTo>
                  <a:pt x="4" y="916"/>
                  <a:pt x="6" y="939"/>
                  <a:pt x="5" y="962"/>
                </a:cubicBezTo>
                <a:cubicBezTo>
                  <a:pt x="5" y="972"/>
                  <a:pt x="4" y="982"/>
                  <a:pt x="4" y="992"/>
                </a:cubicBezTo>
                <a:cubicBezTo>
                  <a:pt x="4" y="997"/>
                  <a:pt x="5" y="1002"/>
                  <a:pt x="4" y="1007"/>
                </a:cubicBezTo>
                <a:cubicBezTo>
                  <a:pt x="4" y="1016"/>
                  <a:pt x="2" y="1024"/>
                  <a:pt x="3" y="1032"/>
                </a:cubicBezTo>
                <a:cubicBezTo>
                  <a:pt x="3" y="1041"/>
                  <a:pt x="9" y="1051"/>
                  <a:pt x="7" y="1059"/>
                </a:cubicBezTo>
                <a:cubicBezTo>
                  <a:pt x="4" y="1069"/>
                  <a:pt x="8" y="1083"/>
                  <a:pt x="10" y="1094"/>
                </a:cubicBezTo>
                <a:cubicBezTo>
                  <a:pt x="12" y="1105"/>
                  <a:pt x="17" y="1115"/>
                  <a:pt x="8" y="1125"/>
                </a:cubicBezTo>
                <a:cubicBezTo>
                  <a:pt x="4" y="1129"/>
                  <a:pt x="3" y="1134"/>
                  <a:pt x="3" y="1140"/>
                </a:cubicBezTo>
                <a:cubicBezTo>
                  <a:pt x="3" y="1143"/>
                  <a:pt x="3" y="1146"/>
                  <a:pt x="3" y="1150"/>
                </a:cubicBezTo>
                <a:cubicBezTo>
                  <a:pt x="4" y="1153"/>
                  <a:pt x="8" y="1158"/>
                  <a:pt x="7" y="1161"/>
                </a:cubicBezTo>
                <a:cubicBezTo>
                  <a:pt x="5" y="1167"/>
                  <a:pt x="0" y="1172"/>
                  <a:pt x="4" y="1179"/>
                </a:cubicBezTo>
                <a:cubicBezTo>
                  <a:pt x="8" y="1185"/>
                  <a:pt x="14" y="1183"/>
                  <a:pt x="19" y="1186"/>
                </a:cubicBezTo>
                <a:cubicBezTo>
                  <a:pt x="22" y="1188"/>
                  <a:pt x="15" y="1195"/>
                  <a:pt x="14" y="1198"/>
                </a:cubicBezTo>
                <a:cubicBezTo>
                  <a:pt x="13" y="1204"/>
                  <a:pt x="14" y="1210"/>
                  <a:pt x="15" y="1215"/>
                </a:cubicBezTo>
                <a:cubicBezTo>
                  <a:pt x="16" y="1220"/>
                  <a:pt x="12" y="1220"/>
                  <a:pt x="12" y="1223"/>
                </a:cubicBezTo>
                <a:cubicBezTo>
                  <a:pt x="13" y="1227"/>
                  <a:pt x="16" y="1229"/>
                  <a:pt x="16" y="1233"/>
                </a:cubicBezTo>
                <a:cubicBezTo>
                  <a:pt x="17" y="1245"/>
                  <a:pt x="16" y="1256"/>
                  <a:pt x="14" y="1267"/>
                </a:cubicBezTo>
                <a:cubicBezTo>
                  <a:pt x="13" y="1275"/>
                  <a:pt x="20" y="1284"/>
                  <a:pt x="22" y="1291"/>
                </a:cubicBezTo>
                <a:cubicBezTo>
                  <a:pt x="26" y="1302"/>
                  <a:pt x="29" y="1313"/>
                  <a:pt x="34" y="1324"/>
                </a:cubicBezTo>
                <a:cubicBezTo>
                  <a:pt x="41" y="1343"/>
                  <a:pt x="57" y="1349"/>
                  <a:pt x="76" y="1355"/>
                </a:cubicBezTo>
                <a:cubicBezTo>
                  <a:pt x="80" y="1356"/>
                  <a:pt x="88" y="1359"/>
                  <a:pt x="92" y="1358"/>
                </a:cubicBezTo>
                <a:cubicBezTo>
                  <a:pt x="96" y="1357"/>
                  <a:pt x="98" y="1357"/>
                  <a:pt x="102" y="1358"/>
                </a:cubicBezTo>
                <a:cubicBezTo>
                  <a:pt x="109" y="1359"/>
                  <a:pt x="107" y="1373"/>
                  <a:pt x="108" y="1379"/>
                </a:cubicBezTo>
                <a:cubicBezTo>
                  <a:pt x="111" y="1404"/>
                  <a:pt x="115" y="1429"/>
                  <a:pt x="120" y="1453"/>
                </a:cubicBezTo>
                <a:cubicBezTo>
                  <a:pt x="124" y="1473"/>
                  <a:pt x="131" y="1492"/>
                  <a:pt x="135" y="1512"/>
                </a:cubicBezTo>
                <a:cubicBezTo>
                  <a:pt x="138" y="1532"/>
                  <a:pt x="139" y="1553"/>
                  <a:pt x="140" y="1573"/>
                </a:cubicBezTo>
                <a:cubicBezTo>
                  <a:pt x="143" y="1647"/>
                  <a:pt x="140" y="1720"/>
                  <a:pt x="145" y="1793"/>
                </a:cubicBezTo>
                <a:cubicBezTo>
                  <a:pt x="150" y="1860"/>
                  <a:pt x="153" y="1926"/>
                  <a:pt x="157" y="1992"/>
                </a:cubicBezTo>
                <a:cubicBezTo>
                  <a:pt x="158" y="2011"/>
                  <a:pt x="159" y="2029"/>
                  <a:pt x="159" y="2048"/>
                </a:cubicBezTo>
                <a:cubicBezTo>
                  <a:pt x="159" y="2053"/>
                  <a:pt x="160" y="2057"/>
                  <a:pt x="160" y="2062"/>
                </a:cubicBezTo>
                <a:cubicBezTo>
                  <a:pt x="160" y="2077"/>
                  <a:pt x="164" y="2090"/>
                  <a:pt x="167" y="2105"/>
                </a:cubicBezTo>
                <a:cubicBezTo>
                  <a:pt x="170" y="2114"/>
                  <a:pt x="165" y="2124"/>
                  <a:pt x="169" y="2133"/>
                </a:cubicBezTo>
                <a:cubicBezTo>
                  <a:pt x="171" y="2138"/>
                  <a:pt x="173" y="2140"/>
                  <a:pt x="173" y="2144"/>
                </a:cubicBezTo>
                <a:cubicBezTo>
                  <a:pt x="175" y="2162"/>
                  <a:pt x="176" y="2179"/>
                  <a:pt x="179" y="2196"/>
                </a:cubicBezTo>
                <a:cubicBezTo>
                  <a:pt x="180" y="2202"/>
                  <a:pt x="180" y="2210"/>
                  <a:pt x="184" y="2216"/>
                </a:cubicBezTo>
                <a:cubicBezTo>
                  <a:pt x="187" y="2221"/>
                  <a:pt x="192" y="2216"/>
                  <a:pt x="196" y="2217"/>
                </a:cubicBezTo>
                <a:cubicBezTo>
                  <a:pt x="205" y="2218"/>
                  <a:pt x="183" y="2238"/>
                  <a:pt x="183" y="2239"/>
                </a:cubicBezTo>
                <a:cubicBezTo>
                  <a:pt x="172" y="2249"/>
                  <a:pt x="165" y="2261"/>
                  <a:pt x="151" y="2268"/>
                </a:cubicBezTo>
                <a:cubicBezTo>
                  <a:pt x="142" y="2273"/>
                  <a:pt x="128" y="2275"/>
                  <a:pt x="124" y="2287"/>
                </a:cubicBezTo>
                <a:cubicBezTo>
                  <a:pt x="123" y="2291"/>
                  <a:pt x="125" y="2298"/>
                  <a:pt x="120" y="2301"/>
                </a:cubicBezTo>
                <a:cubicBezTo>
                  <a:pt x="117" y="2303"/>
                  <a:pt x="111" y="2303"/>
                  <a:pt x="111" y="2308"/>
                </a:cubicBezTo>
                <a:cubicBezTo>
                  <a:pt x="112" y="2315"/>
                  <a:pt x="117" y="2315"/>
                  <a:pt x="122" y="2316"/>
                </a:cubicBezTo>
                <a:cubicBezTo>
                  <a:pt x="128" y="2316"/>
                  <a:pt x="133" y="2318"/>
                  <a:pt x="138" y="2320"/>
                </a:cubicBezTo>
                <a:cubicBezTo>
                  <a:pt x="157" y="2323"/>
                  <a:pt x="177" y="2323"/>
                  <a:pt x="197" y="2323"/>
                </a:cubicBezTo>
                <a:cubicBezTo>
                  <a:pt x="215" y="2323"/>
                  <a:pt x="233" y="2322"/>
                  <a:pt x="251" y="2320"/>
                </a:cubicBezTo>
                <a:cubicBezTo>
                  <a:pt x="260" y="2320"/>
                  <a:pt x="271" y="2320"/>
                  <a:pt x="273" y="2309"/>
                </a:cubicBezTo>
                <a:cubicBezTo>
                  <a:pt x="275" y="2299"/>
                  <a:pt x="277" y="2294"/>
                  <a:pt x="287" y="2298"/>
                </a:cubicBezTo>
                <a:cubicBezTo>
                  <a:pt x="298" y="2302"/>
                  <a:pt x="305" y="2301"/>
                  <a:pt x="316" y="2298"/>
                </a:cubicBezTo>
                <a:cubicBezTo>
                  <a:pt x="323" y="2295"/>
                  <a:pt x="344" y="2293"/>
                  <a:pt x="343" y="2282"/>
                </a:cubicBezTo>
                <a:cubicBezTo>
                  <a:pt x="342" y="2275"/>
                  <a:pt x="342" y="2268"/>
                  <a:pt x="342" y="2262"/>
                </a:cubicBezTo>
                <a:cubicBezTo>
                  <a:pt x="342" y="2257"/>
                  <a:pt x="343" y="2250"/>
                  <a:pt x="341" y="2246"/>
                </a:cubicBezTo>
                <a:cubicBezTo>
                  <a:pt x="339" y="2243"/>
                  <a:pt x="335" y="2244"/>
                  <a:pt x="334" y="2243"/>
                </a:cubicBezTo>
                <a:cubicBezTo>
                  <a:pt x="332" y="2239"/>
                  <a:pt x="334" y="2230"/>
                  <a:pt x="334" y="2225"/>
                </a:cubicBezTo>
                <a:cubicBezTo>
                  <a:pt x="334" y="2221"/>
                  <a:pt x="334" y="2215"/>
                  <a:pt x="332" y="2211"/>
                </a:cubicBezTo>
                <a:cubicBezTo>
                  <a:pt x="330" y="2207"/>
                  <a:pt x="333" y="2204"/>
                  <a:pt x="335" y="2199"/>
                </a:cubicBezTo>
                <a:cubicBezTo>
                  <a:pt x="337" y="2194"/>
                  <a:pt x="335" y="2188"/>
                  <a:pt x="334" y="2183"/>
                </a:cubicBezTo>
                <a:cubicBezTo>
                  <a:pt x="333" y="2175"/>
                  <a:pt x="334" y="2167"/>
                  <a:pt x="333" y="2159"/>
                </a:cubicBezTo>
                <a:cubicBezTo>
                  <a:pt x="332" y="2142"/>
                  <a:pt x="331" y="2124"/>
                  <a:pt x="330" y="2106"/>
                </a:cubicBezTo>
                <a:cubicBezTo>
                  <a:pt x="328" y="2086"/>
                  <a:pt x="326" y="2067"/>
                  <a:pt x="324" y="2047"/>
                </a:cubicBezTo>
                <a:cubicBezTo>
                  <a:pt x="321" y="2027"/>
                  <a:pt x="323" y="2006"/>
                  <a:pt x="323" y="1985"/>
                </a:cubicBezTo>
                <a:cubicBezTo>
                  <a:pt x="322" y="1966"/>
                  <a:pt x="321" y="1947"/>
                  <a:pt x="319" y="1928"/>
                </a:cubicBezTo>
                <a:cubicBezTo>
                  <a:pt x="317" y="1902"/>
                  <a:pt x="318" y="1877"/>
                  <a:pt x="316" y="1852"/>
                </a:cubicBezTo>
                <a:cubicBezTo>
                  <a:pt x="313" y="1824"/>
                  <a:pt x="309" y="1796"/>
                  <a:pt x="298" y="1770"/>
                </a:cubicBezTo>
                <a:cubicBezTo>
                  <a:pt x="294" y="1759"/>
                  <a:pt x="290" y="1752"/>
                  <a:pt x="289" y="1740"/>
                </a:cubicBezTo>
                <a:cubicBezTo>
                  <a:pt x="288" y="1729"/>
                  <a:pt x="290" y="1718"/>
                  <a:pt x="289" y="1706"/>
                </a:cubicBezTo>
                <a:cubicBezTo>
                  <a:pt x="287" y="1683"/>
                  <a:pt x="283" y="1661"/>
                  <a:pt x="286" y="1638"/>
                </a:cubicBezTo>
                <a:cubicBezTo>
                  <a:pt x="289" y="1609"/>
                  <a:pt x="292" y="1580"/>
                  <a:pt x="296" y="1552"/>
                </a:cubicBezTo>
                <a:cubicBezTo>
                  <a:pt x="302" y="1520"/>
                  <a:pt x="305" y="1488"/>
                  <a:pt x="309" y="1456"/>
                </a:cubicBezTo>
                <a:cubicBezTo>
                  <a:pt x="312" y="1435"/>
                  <a:pt x="315" y="1415"/>
                  <a:pt x="319" y="1394"/>
                </a:cubicBezTo>
                <a:cubicBezTo>
                  <a:pt x="320" y="1384"/>
                  <a:pt x="318" y="1375"/>
                  <a:pt x="319" y="1365"/>
                </a:cubicBezTo>
                <a:cubicBezTo>
                  <a:pt x="320" y="1355"/>
                  <a:pt x="323" y="1345"/>
                  <a:pt x="322" y="1335"/>
                </a:cubicBezTo>
                <a:cubicBezTo>
                  <a:pt x="322" y="1326"/>
                  <a:pt x="322" y="1318"/>
                  <a:pt x="325" y="1309"/>
                </a:cubicBezTo>
                <a:cubicBezTo>
                  <a:pt x="327" y="1304"/>
                  <a:pt x="329" y="1292"/>
                  <a:pt x="332" y="1289"/>
                </a:cubicBezTo>
                <a:cubicBezTo>
                  <a:pt x="332" y="1290"/>
                  <a:pt x="336" y="1293"/>
                  <a:pt x="337" y="1293"/>
                </a:cubicBezTo>
                <a:cubicBezTo>
                  <a:pt x="341" y="1295"/>
                  <a:pt x="343" y="1295"/>
                  <a:pt x="344" y="1300"/>
                </a:cubicBezTo>
                <a:cubicBezTo>
                  <a:pt x="347" y="1311"/>
                  <a:pt x="349" y="1323"/>
                  <a:pt x="352" y="1334"/>
                </a:cubicBezTo>
                <a:cubicBezTo>
                  <a:pt x="357" y="1354"/>
                  <a:pt x="359" y="1375"/>
                  <a:pt x="361" y="1396"/>
                </a:cubicBezTo>
                <a:cubicBezTo>
                  <a:pt x="365" y="1433"/>
                  <a:pt x="372" y="1470"/>
                  <a:pt x="376" y="1507"/>
                </a:cubicBezTo>
                <a:cubicBezTo>
                  <a:pt x="378" y="1526"/>
                  <a:pt x="381" y="1544"/>
                  <a:pt x="384" y="1561"/>
                </a:cubicBezTo>
                <a:cubicBezTo>
                  <a:pt x="388" y="1578"/>
                  <a:pt x="390" y="1597"/>
                  <a:pt x="396" y="1613"/>
                </a:cubicBezTo>
                <a:cubicBezTo>
                  <a:pt x="404" y="1633"/>
                  <a:pt x="411" y="1652"/>
                  <a:pt x="415" y="1674"/>
                </a:cubicBezTo>
                <a:cubicBezTo>
                  <a:pt x="418" y="1695"/>
                  <a:pt x="422" y="1715"/>
                  <a:pt x="424" y="1736"/>
                </a:cubicBezTo>
                <a:cubicBezTo>
                  <a:pt x="429" y="1768"/>
                  <a:pt x="430" y="1800"/>
                  <a:pt x="433" y="1832"/>
                </a:cubicBezTo>
                <a:cubicBezTo>
                  <a:pt x="436" y="1867"/>
                  <a:pt x="440" y="1901"/>
                  <a:pt x="443" y="1936"/>
                </a:cubicBezTo>
                <a:cubicBezTo>
                  <a:pt x="447" y="1970"/>
                  <a:pt x="451" y="2004"/>
                  <a:pt x="455" y="2039"/>
                </a:cubicBezTo>
                <a:cubicBezTo>
                  <a:pt x="458" y="2067"/>
                  <a:pt x="457" y="2096"/>
                  <a:pt x="459" y="2124"/>
                </a:cubicBezTo>
                <a:cubicBezTo>
                  <a:pt x="460" y="2144"/>
                  <a:pt x="468" y="2163"/>
                  <a:pt x="471" y="2183"/>
                </a:cubicBezTo>
                <a:cubicBezTo>
                  <a:pt x="472" y="2192"/>
                  <a:pt x="471" y="2201"/>
                  <a:pt x="472" y="2210"/>
                </a:cubicBezTo>
                <a:cubicBezTo>
                  <a:pt x="472" y="2218"/>
                  <a:pt x="479" y="2223"/>
                  <a:pt x="478" y="2230"/>
                </a:cubicBezTo>
                <a:cubicBezTo>
                  <a:pt x="477" y="2234"/>
                  <a:pt x="478" y="2238"/>
                  <a:pt x="477" y="2243"/>
                </a:cubicBezTo>
                <a:cubicBezTo>
                  <a:pt x="477" y="2246"/>
                  <a:pt x="473" y="2245"/>
                  <a:pt x="471" y="2246"/>
                </a:cubicBezTo>
                <a:cubicBezTo>
                  <a:pt x="469" y="2248"/>
                  <a:pt x="469" y="2256"/>
                  <a:pt x="469" y="2259"/>
                </a:cubicBezTo>
                <a:cubicBezTo>
                  <a:pt x="468" y="2266"/>
                  <a:pt x="468" y="2274"/>
                  <a:pt x="468" y="2282"/>
                </a:cubicBezTo>
                <a:cubicBezTo>
                  <a:pt x="467" y="2289"/>
                  <a:pt x="468" y="2295"/>
                  <a:pt x="476" y="2298"/>
                </a:cubicBezTo>
                <a:cubicBezTo>
                  <a:pt x="480" y="2300"/>
                  <a:pt x="484" y="2303"/>
                  <a:pt x="489" y="2304"/>
                </a:cubicBezTo>
                <a:cubicBezTo>
                  <a:pt x="491" y="2305"/>
                  <a:pt x="497" y="2301"/>
                  <a:pt x="498" y="2302"/>
                </a:cubicBezTo>
                <a:cubicBezTo>
                  <a:pt x="501" y="2305"/>
                  <a:pt x="488" y="2317"/>
                  <a:pt x="497" y="2323"/>
                </a:cubicBezTo>
                <a:cubicBezTo>
                  <a:pt x="505" y="2329"/>
                  <a:pt x="519" y="2329"/>
                  <a:pt x="529" y="2330"/>
                </a:cubicBezTo>
                <a:cubicBezTo>
                  <a:pt x="550" y="2334"/>
                  <a:pt x="572" y="2335"/>
                  <a:pt x="594" y="2334"/>
                </a:cubicBezTo>
                <a:cubicBezTo>
                  <a:pt x="607" y="2333"/>
                  <a:pt x="620" y="2331"/>
                  <a:pt x="634" y="2331"/>
                </a:cubicBezTo>
                <a:cubicBezTo>
                  <a:pt x="645" y="2331"/>
                  <a:pt x="640" y="2319"/>
                  <a:pt x="634" y="2314"/>
                </a:cubicBezTo>
                <a:cubicBezTo>
                  <a:pt x="631" y="2312"/>
                  <a:pt x="630" y="2313"/>
                  <a:pt x="630" y="2309"/>
                </a:cubicBezTo>
                <a:cubicBezTo>
                  <a:pt x="630" y="2304"/>
                  <a:pt x="630" y="2298"/>
                  <a:pt x="629" y="2293"/>
                </a:cubicBezTo>
                <a:cubicBezTo>
                  <a:pt x="625" y="2283"/>
                  <a:pt x="615" y="2275"/>
                  <a:pt x="611" y="2265"/>
                </a:cubicBezTo>
                <a:cubicBezTo>
                  <a:pt x="606" y="2255"/>
                  <a:pt x="597" y="2249"/>
                  <a:pt x="594" y="2238"/>
                </a:cubicBezTo>
                <a:cubicBezTo>
                  <a:pt x="590" y="2228"/>
                  <a:pt x="591" y="2228"/>
                  <a:pt x="597" y="2219"/>
                </a:cubicBezTo>
                <a:cubicBezTo>
                  <a:pt x="604" y="2208"/>
                  <a:pt x="600" y="2196"/>
                  <a:pt x="598" y="2184"/>
                </a:cubicBezTo>
                <a:cubicBezTo>
                  <a:pt x="596" y="2174"/>
                  <a:pt x="595" y="2163"/>
                  <a:pt x="594" y="2152"/>
                </a:cubicBezTo>
                <a:cubicBezTo>
                  <a:pt x="592" y="2132"/>
                  <a:pt x="584" y="2106"/>
                  <a:pt x="593" y="2087"/>
                </a:cubicBezTo>
                <a:cubicBezTo>
                  <a:pt x="599" y="2074"/>
                  <a:pt x="597" y="2057"/>
                  <a:pt x="598" y="2043"/>
                </a:cubicBezTo>
                <a:cubicBezTo>
                  <a:pt x="598" y="2006"/>
                  <a:pt x="597" y="1969"/>
                  <a:pt x="596" y="1932"/>
                </a:cubicBezTo>
                <a:cubicBezTo>
                  <a:pt x="596" y="1891"/>
                  <a:pt x="595" y="1851"/>
                  <a:pt x="591" y="1810"/>
                </a:cubicBezTo>
                <a:cubicBezTo>
                  <a:pt x="590" y="1792"/>
                  <a:pt x="587" y="1773"/>
                  <a:pt x="586" y="1754"/>
                </a:cubicBezTo>
                <a:cubicBezTo>
                  <a:pt x="584" y="1732"/>
                  <a:pt x="585" y="1711"/>
                  <a:pt x="582" y="1689"/>
                </a:cubicBezTo>
                <a:cubicBezTo>
                  <a:pt x="579" y="1666"/>
                  <a:pt x="583" y="1642"/>
                  <a:pt x="584" y="1619"/>
                </a:cubicBezTo>
                <a:cubicBezTo>
                  <a:pt x="584" y="1586"/>
                  <a:pt x="589" y="1553"/>
                  <a:pt x="592" y="1520"/>
                </a:cubicBezTo>
                <a:cubicBezTo>
                  <a:pt x="596" y="1465"/>
                  <a:pt x="584" y="1412"/>
                  <a:pt x="584" y="1357"/>
                </a:cubicBezTo>
                <a:cubicBezTo>
                  <a:pt x="584" y="1352"/>
                  <a:pt x="583" y="1341"/>
                  <a:pt x="588" y="1338"/>
                </a:cubicBezTo>
                <a:cubicBezTo>
                  <a:pt x="592" y="1336"/>
                  <a:pt x="597" y="1335"/>
                  <a:pt x="601" y="1332"/>
                </a:cubicBezTo>
                <a:cubicBezTo>
                  <a:pt x="607" y="1329"/>
                  <a:pt x="615" y="1328"/>
                  <a:pt x="619" y="1324"/>
                </a:cubicBezTo>
                <a:cubicBezTo>
                  <a:pt x="622" y="1321"/>
                  <a:pt x="624" y="1319"/>
                  <a:pt x="629" y="1319"/>
                </a:cubicBezTo>
                <a:cubicBezTo>
                  <a:pt x="635" y="1318"/>
                  <a:pt x="636" y="1314"/>
                  <a:pt x="637" y="1309"/>
                </a:cubicBezTo>
                <a:cubicBezTo>
                  <a:pt x="639" y="1305"/>
                  <a:pt x="641" y="1304"/>
                  <a:pt x="645" y="1302"/>
                </a:cubicBezTo>
                <a:cubicBezTo>
                  <a:pt x="651" y="1300"/>
                  <a:pt x="652" y="1293"/>
                  <a:pt x="654" y="1288"/>
                </a:cubicBezTo>
                <a:cubicBezTo>
                  <a:pt x="656" y="1278"/>
                  <a:pt x="657" y="1268"/>
                  <a:pt x="660" y="1258"/>
                </a:cubicBezTo>
                <a:cubicBezTo>
                  <a:pt x="663" y="1247"/>
                  <a:pt x="661" y="1232"/>
                  <a:pt x="661" y="1220"/>
                </a:cubicBezTo>
                <a:cubicBezTo>
                  <a:pt x="661" y="1218"/>
                  <a:pt x="659" y="1207"/>
                  <a:pt x="661" y="1207"/>
                </a:cubicBezTo>
                <a:cubicBezTo>
                  <a:pt x="663" y="1207"/>
                  <a:pt x="666" y="1205"/>
                  <a:pt x="665" y="1203"/>
                </a:cubicBezTo>
                <a:cubicBezTo>
                  <a:pt x="665" y="1200"/>
                  <a:pt x="663" y="1199"/>
                  <a:pt x="663" y="1196"/>
                </a:cubicBezTo>
                <a:cubicBezTo>
                  <a:pt x="664" y="1189"/>
                  <a:pt x="667" y="1185"/>
                  <a:pt x="667" y="1178"/>
                </a:cubicBezTo>
                <a:cubicBezTo>
                  <a:pt x="666" y="1173"/>
                  <a:pt x="666" y="1167"/>
                  <a:pt x="663" y="1164"/>
                </a:cubicBezTo>
                <a:cubicBezTo>
                  <a:pt x="659" y="1158"/>
                  <a:pt x="664" y="1160"/>
                  <a:pt x="667" y="1156"/>
                </a:cubicBezTo>
                <a:cubicBezTo>
                  <a:pt x="671" y="1150"/>
                  <a:pt x="670" y="1138"/>
                  <a:pt x="668" y="1131"/>
                </a:cubicBezTo>
                <a:cubicBezTo>
                  <a:pt x="667" y="1127"/>
                  <a:pt x="665" y="1127"/>
                  <a:pt x="663" y="1123"/>
                </a:cubicBezTo>
                <a:cubicBezTo>
                  <a:pt x="661" y="1119"/>
                  <a:pt x="667" y="1112"/>
                  <a:pt x="669" y="1109"/>
                </a:cubicBezTo>
                <a:cubicBezTo>
                  <a:pt x="671" y="1103"/>
                  <a:pt x="673" y="1096"/>
                  <a:pt x="671" y="1089"/>
                </a:cubicBezTo>
                <a:cubicBezTo>
                  <a:pt x="670" y="1082"/>
                  <a:pt x="664" y="1076"/>
                  <a:pt x="667" y="1068"/>
                </a:cubicBezTo>
                <a:cubicBezTo>
                  <a:pt x="670" y="1062"/>
                  <a:pt x="674" y="1058"/>
                  <a:pt x="675" y="1052"/>
                </a:cubicBezTo>
                <a:cubicBezTo>
                  <a:pt x="676" y="1046"/>
                  <a:pt x="676" y="1041"/>
                  <a:pt x="676" y="1035"/>
                </a:cubicBezTo>
                <a:cubicBezTo>
                  <a:pt x="676" y="1022"/>
                  <a:pt x="680" y="1011"/>
                  <a:pt x="676" y="998"/>
                </a:cubicBezTo>
                <a:moveTo>
                  <a:pt x="95" y="1318"/>
                </a:moveTo>
                <a:cubicBezTo>
                  <a:pt x="91" y="1319"/>
                  <a:pt x="87" y="1323"/>
                  <a:pt x="86" y="1318"/>
                </a:cubicBezTo>
                <a:cubicBezTo>
                  <a:pt x="85" y="1310"/>
                  <a:pt x="85" y="1301"/>
                  <a:pt x="82" y="1294"/>
                </a:cubicBezTo>
                <a:cubicBezTo>
                  <a:pt x="80" y="1292"/>
                  <a:pt x="82" y="1291"/>
                  <a:pt x="83" y="1290"/>
                </a:cubicBezTo>
                <a:cubicBezTo>
                  <a:pt x="84" y="1286"/>
                  <a:pt x="81" y="1281"/>
                  <a:pt x="81" y="1278"/>
                </a:cubicBezTo>
                <a:cubicBezTo>
                  <a:pt x="80" y="1272"/>
                  <a:pt x="79" y="1266"/>
                  <a:pt x="86" y="1265"/>
                </a:cubicBezTo>
                <a:cubicBezTo>
                  <a:pt x="87" y="1265"/>
                  <a:pt x="94" y="1260"/>
                  <a:pt x="95" y="1262"/>
                </a:cubicBezTo>
                <a:cubicBezTo>
                  <a:pt x="98" y="1267"/>
                  <a:pt x="96" y="1278"/>
                  <a:pt x="96" y="1283"/>
                </a:cubicBezTo>
                <a:cubicBezTo>
                  <a:pt x="97" y="1291"/>
                  <a:pt x="97" y="1299"/>
                  <a:pt x="98" y="1307"/>
                </a:cubicBezTo>
                <a:cubicBezTo>
                  <a:pt x="99" y="1313"/>
                  <a:pt x="102" y="1316"/>
                  <a:pt x="95" y="1318"/>
                </a:cubicBezTo>
                <a:moveTo>
                  <a:pt x="146" y="764"/>
                </a:moveTo>
                <a:cubicBezTo>
                  <a:pt x="146" y="772"/>
                  <a:pt x="143" y="781"/>
                  <a:pt x="142" y="790"/>
                </a:cubicBezTo>
                <a:cubicBezTo>
                  <a:pt x="141" y="800"/>
                  <a:pt x="143" y="810"/>
                  <a:pt x="145" y="821"/>
                </a:cubicBezTo>
                <a:cubicBezTo>
                  <a:pt x="146" y="828"/>
                  <a:pt x="147" y="836"/>
                  <a:pt x="145" y="844"/>
                </a:cubicBezTo>
                <a:cubicBezTo>
                  <a:pt x="144" y="853"/>
                  <a:pt x="140" y="862"/>
                  <a:pt x="139" y="872"/>
                </a:cubicBezTo>
                <a:cubicBezTo>
                  <a:pt x="139" y="882"/>
                  <a:pt x="139" y="893"/>
                  <a:pt x="138" y="904"/>
                </a:cubicBezTo>
                <a:cubicBezTo>
                  <a:pt x="137" y="913"/>
                  <a:pt x="134" y="922"/>
                  <a:pt x="135" y="931"/>
                </a:cubicBezTo>
                <a:cubicBezTo>
                  <a:pt x="135" y="940"/>
                  <a:pt x="142" y="948"/>
                  <a:pt x="139" y="958"/>
                </a:cubicBezTo>
                <a:cubicBezTo>
                  <a:pt x="137" y="969"/>
                  <a:pt x="131" y="980"/>
                  <a:pt x="128" y="991"/>
                </a:cubicBezTo>
                <a:cubicBezTo>
                  <a:pt x="125" y="999"/>
                  <a:pt x="123" y="1007"/>
                  <a:pt x="122" y="1016"/>
                </a:cubicBezTo>
                <a:cubicBezTo>
                  <a:pt x="120" y="1023"/>
                  <a:pt x="116" y="1029"/>
                  <a:pt x="114" y="1036"/>
                </a:cubicBezTo>
                <a:cubicBezTo>
                  <a:pt x="110" y="1050"/>
                  <a:pt x="108" y="1065"/>
                  <a:pt x="106" y="1080"/>
                </a:cubicBezTo>
                <a:cubicBezTo>
                  <a:pt x="104" y="1087"/>
                  <a:pt x="96" y="1090"/>
                  <a:pt x="104" y="1095"/>
                </a:cubicBezTo>
                <a:cubicBezTo>
                  <a:pt x="108" y="1099"/>
                  <a:pt x="104" y="1113"/>
                  <a:pt x="103" y="1118"/>
                </a:cubicBezTo>
                <a:cubicBezTo>
                  <a:pt x="103" y="1120"/>
                  <a:pt x="101" y="1141"/>
                  <a:pt x="99" y="1142"/>
                </a:cubicBezTo>
                <a:cubicBezTo>
                  <a:pt x="96" y="1142"/>
                  <a:pt x="91" y="1128"/>
                  <a:pt x="91" y="1125"/>
                </a:cubicBezTo>
                <a:cubicBezTo>
                  <a:pt x="91" y="1119"/>
                  <a:pt x="92" y="1114"/>
                  <a:pt x="93" y="1108"/>
                </a:cubicBezTo>
                <a:cubicBezTo>
                  <a:pt x="93" y="1104"/>
                  <a:pt x="91" y="1099"/>
                  <a:pt x="92" y="1095"/>
                </a:cubicBezTo>
                <a:cubicBezTo>
                  <a:pt x="98" y="1080"/>
                  <a:pt x="100" y="1065"/>
                  <a:pt x="104" y="1050"/>
                </a:cubicBezTo>
                <a:cubicBezTo>
                  <a:pt x="106" y="1042"/>
                  <a:pt x="108" y="1034"/>
                  <a:pt x="110" y="1026"/>
                </a:cubicBezTo>
                <a:cubicBezTo>
                  <a:pt x="112" y="1018"/>
                  <a:pt x="118" y="1008"/>
                  <a:pt x="117" y="1000"/>
                </a:cubicBezTo>
                <a:cubicBezTo>
                  <a:pt x="117" y="994"/>
                  <a:pt x="115" y="988"/>
                  <a:pt x="117" y="982"/>
                </a:cubicBezTo>
                <a:cubicBezTo>
                  <a:pt x="118" y="977"/>
                  <a:pt x="120" y="973"/>
                  <a:pt x="121" y="969"/>
                </a:cubicBezTo>
                <a:cubicBezTo>
                  <a:pt x="123" y="958"/>
                  <a:pt x="122" y="947"/>
                  <a:pt x="124" y="936"/>
                </a:cubicBezTo>
                <a:cubicBezTo>
                  <a:pt x="126" y="924"/>
                  <a:pt x="130" y="918"/>
                  <a:pt x="126" y="906"/>
                </a:cubicBezTo>
                <a:cubicBezTo>
                  <a:pt x="124" y="897"/>
                  <a:pt x="129" y="888"/>
                  <a:pt x="132" y="879"/>
                </a:cubicBezTo>
                <a:cubicBezTo>
                  <a:pt x="135" y="868"/>
                  <a:pt x="133" y="860"/>
                  <a:pt x="133" y="849"/>
                </a:cubicBezTo>
                <a:cubicBezTo>
                  <a:pt x="132" y="842"/>
                  <a:pt x="129" y="832"/>
                  <a:pt x="131" y="825"/>
                </a:cubicBezTo>
                <a:cubicBezTo>
                  <a:pt x="137" y="805"/>
                  <a:pt x="133" y="784"/>
                  <a:pt x="137" y="764"/>
                </a:cubicBezTo>
                <a:cubicBezTo>
                  <a:pt x="140" y="753"/>
                  <a:pt x="142" y="743"/>
                  <a:pt x="144" y="733"/>
                </a:cubicBezTo>
                <a:cubicBezTo>
                  <a:pt x="144" y="731"/>
                  <a:pt x="145" y="722"/>
                  <a:pt x="147" y="720"/>
                </a:cubicBezTo>
                <a:cubicBezTo>
                  <a:pt x="147" y="721"/>
                  <a:pt x="147" y="731"/>
                  <a:pt x="147" y="732"/>
                </a:cubicBezTo>
                <a:cubicBezTo>
                  <a:pt x="147" y="736"/>
                  <a:pt x="148" y="738"/>
                  <a:pt x="148" y="742"/>
                </a:cubicBezTo>
                <a:cubicBezTo>
                  <a:pt x="150" y="749"/>
                  <a:pt x="147" y="756"/>
                  <a:pt x="146" y="764"/>
                </a:cubicBezTo>
                <a:moveTo>
                  <a:pt x="565" y="1169"/>
                </a:moveTo>
                <a:cubicBezTo>
                  <a:pt x="567" y="1152"/>
                  <a:pt x="564" y="1133"/>
                  <a:pt x="562" y="1116"/>
                </a:cubicBezTo>
                <a:cubicBezTo>
                  <a:pt x="561" y="1109"/>
                  <a:pt x="557" y="1103"/>
                  <a:pt x="563" y="1097"/>
                </a:cubicBezTo>
                <a:cubicBezTo>
                  <a:pt x="565" y="1095"/>
                  <a:pt x="571" y="1093"/>
                  <a:pt x="567" y="1088"/>
                </a:cubicBezTo>
                <a:cubicBezTo>
                  <a:pt x="564" y="1085"/>
                  <a:pt x="562" y="1087"/>
                  <a:pt x="561" y="1083"/>
                </a:cubicBezTo>
                <a:cubicBezTo>
                  <a:pt x="555" y="1062"/>
                  <a:pt x="549" y="1042"/>
                  <a:pt x="546" y="1020"/>
                </a:cubicBezTo>
                <a:cubicBezTo>
                  <a:pt x="543" y="994"/>
                  <a:pt x="534" y="969"/>
                  <a:pt x="535" y="943"/>
                </a:cubicBezTo>
                <a:cubicBezTo>
                  <a:pt x="535" y="924"/>
                  <a:pt x="533" y="904"/>
                  <a:pt x="533" y="885"/>
                </a:cubicBezTo>
                <a:cubicBezTo>
                  <a:pt x="533" y="863"/>
                  <a:pt x="534" y="840"/>
                  <a:pt x="534" y="817"/>
                </a:cubicBezTo>
                <a:cubicBezTo>
                  <a:pt x="534" y="797"/>
                  <a:pt x="533" y="778"/>
                  <a:pt x="534" y="758"/>
                </a:cubicBezTo>
                <a:cubicBezTo>
                  <a:pt x="534" y="750"/>
                  <a:pt x="534" y="741"/>
                  <a:pt x="535" y="733"/>
                </a:cubicBezTo>
                <a:cubicBezTo>
                  <a:pt x="536" y="728"/>
                  <a:pt x="537" y="722"/>
                  <a:pt x="537" y="717"/>
                </a:cubicBezTo>
                <a:cubicBezTo>
                  <a:pt x="537" y="715"/>
                  <a:pt x="537" y="710"/>
                  <a:pt x="538" y="709"/>
                </a:cubicBezTo>
                <a:cubicBezTo>
                  <a:pt x="537" y="710"/>
                  <a:pt x="545" y="727"/>
                  <a:pt x="546" y="729"/>
                </a:cubicBezTo>
                <a:cubicBezTo>
                  <a:pt x="549" y="739"/>
                  <a:pt x="549" y="749"/>
                  <a:pt x="550" y="760"/>
                </a:cubicBezTo>
                <a:cubicBezTo>
                  <a:pt x="550" y="769"/>
                  <a:pt x="551" y="778"/>
                  <a:pt x="553" y="787"/>
                </a:cubicBezTo>
                <a:cubicBezTo>
                  <a:pt x="555" y="799"/>
                  <a:pt x="553" y="810"/>
                  <a:pt x="555" y="822"/>
                </a:cubicBezTo>
                <a:cubicBezTo>
                  <a:pt x="556" y="836"/>
                  <a:pt x="554" y="848"/>
                  <a:pt x="554" y="862"/>
                </a:cubicBezTo>
                <a:cubicBezTo>
                  <a:pt x="553" y="874"/>
                  <a:pt x="555" y="887"/>
                  <a:pt x="557" y="899"/>
                </a:cubicBezTo>
                <a:cubicBezTo>
                  <a:pt x="558" y="908"/>
                  <a:pt x="559" y="916"/>
                  <a:pt x="562" y="925"/>
                </a:cubicBezTo>
                <a:cubicBezTo>
                  <a:pt x="566" y="936"/>
                  <a:pt x="565" y="952"/>
                  <a:pt x="566" y="964"/>
                </a:cubicBezTo>
                <a:cubicBezTo>
                  <a:pt x="566" y="978"/>
                  <a:pt x="572" y="989"/>
                  <a:pt x="573" y="1003"/>
                </a:cubicBezTo>
                <a:cubicBezTo>
                  <a:pt x="575" y="1015"/>
                  <a:pt x="575" y="1027"/>
                  <a:pt x="577" y="1038"/>
                </a:cubicBezTo>
                <a:cubicBezTo>
                  <a:pt x="579" y="1047"/>
                  <a:pt x="577" y="1053"/>
                  <a:pt x="575" y="1062"/>
                </a:cubicBezTo>
                <a:cubicBezTo>
                  <a:pt x="574" y="1072"/>
                  <a:pt x="580" y="1081"/>
                  <a:pt x="578" y="1090"/>
                </a:cubicBezTo>
                <a:cubicBezTo>
                  <a:pt x="578" y="1097"/>
                  <a:pt x="576" y="1103"/>
                  <a:pt x="576" y="1109"/>
                </a:cubicBezTo>
                <a:cubicBezTo>
                  <a:pt x="576" y="1115"/>
                  <a:pt x="578" y="1122"/>
                  <a:pt x="576" y="1127"/>
                </a:cubicBezTo>
                <a:cubicBezTo>
                  <a:pt x="574" y="1134"/>
                  <a:pt x="574" y="1136"/>
                  <a:pt x="578" y="1142"/>
                </a:cubicBezTo>
                <a:cubicBezTo>
                  <a:pt x="580" y="1144"/>
                  <a:pt x="584" y="1147"/>
                  <a:pt x="583" y="1150"/>
                </a:cubicBezTo>
                <a:cubicBezTo>
                  <a:pt x="582" y="1154"/>
                  <a:pt x="580" y="1158"/>
                  <a:pt x="578" y="1161"/>
                </a:cubicBezTo>
                <a:cubicBezTo>
                  <a:pt x="577" y="1163"/>
                  <a:pt x="571" y="1167"/>
                  <a:pt x="571" y="1167"/>
                </a:cubicBezTo>
                <a:cubicBezTo>
                  <a:pt x="571" y="1171"/>
                  <a:pt x="572" y="1173"/>
                  <a:pt x="568" y="1177"/>
                </a:cubicBezTo>
                <a:cubicBezTo>
                  <a:pt x="564" y="1180"/>
                  <a:pt x="565" y="1171"/>
                  <a:pt x="565" y="1169"/>
                </a:cubicBezTo>
                <a:moveTo>
                  <a:pt x="584" y="1252"/>
                </a:moveTo>
                <a:cubicBezTo>
                  <a:pt x="580" y="1259"/>
                  <a:pt x="583" y="1265"/>
                  <a:pt x="583" y="1271"/>
                </a:cubicBezTo>
                <a:cubicBezTo>
                  <a:pt x="583" y="1273"/>
                  <a:pt x="578" y="1289"/>
                  <a:pt x="579" y="1290"/>
                </a:cubicBezTo>
                <a:cubicBezTo>
                  <a:pt x="576" y="1288"/>
                  <a:pt x="576" y="1279"/>
                  <a:pt x="575" y="1276"/>
                </a:cubicBezTo>
                <a:cubicBezTo>
                  <a:pt x="574" y="1271"/>
                  <a:pt x="572" y="1266"/>
                  <a:pt x="572" y="1261"/>
                </a:cubicBezTo>
                <a:cubicBezTo>
                  <a:pt x="571" y="1257"/>
                  <a:pt x="569" y="1244"/>
                  <a:pt x="575" y="1242"/>
                </a:cubicBezTo>
                <a:cubicBezTo>
                  <a:pt x="577" y="1241"/>
                  <a:pt x="585" y="1249"/>
                  <a:pt x="584" y="1252"/>
                </a:cubicBezTo>
              </a:path>
            </a:pathLst>
          </a:custGeom>
          <a:solidFill>
            <a:schemeClr val="tx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321064" tIns="160532" rIns="321064" bIns="160532"/>
          <a:lstStyle/>
          <a:p>
            <a:pPr defTabSz="3210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76" name="Gruppieren 281">
            <a:extLst>
              <a:ext uri="{FF2B5EF4-FFF2-40B4-BE49-F238E27FC236}">
                <a16:creationId xmlns:a16="http://schemas.microsoft.com/office/drawing/2014/main" id="{ED100F89-0ABF-4174-A08B-313D6F96131D}"/>
              </a:ext>
            </a:extLst>
          </p:cNvPr>
          <p:cNvGrpSpPr/>
          <p:nvPr/>
        </p:nvGrpSpPr>
        <p:grpSpPr bwMode="auto">
          <a:xfrm>
            <a:off x="32112438" y="22676870"/>
            <a:ext cx="623422" cy="1335202"/>
            <a:chOff x="2519371" y="955678"/>
            <a:chExt cx="1695457" cy="4968890"/>
          </a:xfrm>
          <a:solidFill>
            <a:schemeClr val="tx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2DD3CB47-A6DA-45CA-96C1-CF8D6B762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626" y="3435360"/>
              <a:ext cx="269878" cy="404813"/>
            </a:xfrm>
            <a:custGeom>
              <a:avLst/>
              <a:gdLst>
                <a:gd name="T0" fmla="*/ 29 w 72"/>
                <a:gd name="T1" fmla="*/ 0 h 108"/>
                <a:gd name="T2" fmla="*/ 37 w 72"/>
                <a:gd name="T3" fmla="*/ 0 h 108"/>
                <a:gd name="T4" fmla="*/ 68 w 72"/>
                <a:gd name="T5" fmla="*/ 6 h 108"/>
                <a:gd name="T6" fmla="*/ 70 w 72"/>
                <a:gd name="T7" fmla="*/ 58 h 108"/>
                <a:gd name="T8" fmla="*/ 60 w 72"/>
                <a:gd name="T9" fmla="*/ 78 h 108"/>
                <a:gd name="T10" fmla="*/ 14 w 72"/>
                <a:gd name="T11" fmla="*/ 108 h 108"/>
                <a:gd name="T12" fmla="*/ 5 w 72"/>
                <a:gd name="T13" fmla="*/ 102 h 108"/>
                <a:gd name="T14" fmla="*/ 13 w 72"/>
                <a:gd name="T15" fmla="*/ 80 h 108"/>
                <a:gd name="T16" fmla="*/ 15 w 72"/>
                <a:gd name="T17" fmla="*/ 6 h 108"/>
                <a:gd name="T18" fmla="*/ 29 w 72"/>
                <a:gd name="T19" fmla="*/ 0 h 108"/>
                <a:gd name="T20" fmla="*/ 28 w 72"/>
                <a:gd name="T21" fmla="*/ 81 h 108"/>
                <a:gd name="T22" fmla="*/ 41 w 72"/>
                <a:gd name="T23" fmla="*/ 53 h 108"/>
                <a:gd name="T24" fmla="*/ 33 w 72"/>
                <a:gd name="T25" fmla="*/ 51 h 108"/>
                <a:gd name="T26" fmla="*/ 28 w 72"/>
                <a:gd name="T27" fmla="*/ 8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8">
                  <a:moveTo>
                    <a:pt x="29" y="0"/>
                  </a:moveTo>
                  <a:cubicBezTo>
                    <a:pt x="32" y="0"/>
                    <a:pt x="34" y="0"/>
                    <a:pt x="37" y="0"/>
                  </a:cubicBezTo>
                  <a:cubicBezTo>
                    <a:pt x="45" y="3"/>
                    <a:pt x="60" y="2"/>
                    <a:pt x="68" y="6"/>
                  </a:cubicBezTo>
                  <a:cubicBezTo>
                    <a:pt x="67" y="23"/>
                    <a:pt x="72" y="43"/>
                    <a:pt x="70" y="58"/>
                  </a:cubicBezTo>
                  <a:cubicBezTo>
                    <a:pt x="68" y="65"/>
                    <a:pt x="63" y="72"/>
                    <a:pt x="60" y="78"/>
                  </a:cubicBezTo>
                  <a:cubicBezTo>
                    <a:pt x="49" y="98"/>
                    <a:pt x="39" y="102"/>
                    <a:pt x="14" y="108"/>
                  </a:cubicBezTo>
                  <a:cubicBezTo>
                    <a:pt x="17" y="101"/>
                    <a:pt x="5" y="107"/>
                    <a:pt x="5" y="102"/>
                  </a:cubicBezTo>
                  <a:cubicBezTo>
                    <a:pt x="0" y="90"/>
                    <a:pt x="6" y="87"/>
                    <a:pt x="13" y="80"/>
                  </a:cubicBezTo>
                  <a:cubicBezTo>
                    <a:pt x="15" y="57"/>
                    <a:pt x="13" y="28"/>
                    <a:pt x="15" y="6"/>
                  </a:cubicBezTo>
                  <a:cubicBezTo>
                    <a:pt x="20" y="3"/>
                    <a:pt x="29" y="6"/>
                    <a:pt x="29" y="0"/>
                  </a:cubicBezTo>
                  <a:close/>
                  <a:moveTo>
                    <a:pt x="28" y="81"/>
                  </a:moveTo>
                  <a:cubicBezTo>
                    <a:pt x="41" y="81"/>
                    <a:pt x="43" y="67"/>
                    <a:pt x="41" y="53"/>
                  </a:cubicBezTo>
                  <a:cubicBezTo>
                    <a:pt x="37" y="54"/>
                    <a:pt x="37" y="51"/>
                    <a:pt x="33" y="51"/>
                  </a:cubicBezTo>
                  <a:cubicBezTo>
                    <a:pt x="30" y="61"/>
                    <a:pt x="32" y="75"/>
                    <a:pt x="28" y="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Freeform 159">
              <a:extLst>
                <a:ext uri="{FF2B5EF4-FFF2-40B4-BE49-F238E27FC236}">
                  <a16:creationId xmlns:a16="http://schemas.microsoft.com/office/drawing/2014/main" id="{B7B1D3E3-00F6-4569-96FB-8221A493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775" y="5519755"/>
              <a:ext cx="539752" cy="404813"/>
            </a:xfrm>
            <a:custGeom>
              <a:avLst/>
              <a:gdLst>
                <a:gd name="T0" fmla="*/ 19 w 144"/>
                <a:gd name="T1" fmla="*/ 0 h 108"/>
                <a:gd name="T2" fmla="*/ 21 w 144"/>
                <a:gd name="T3" fmla="*/ 0 h 108"/>
                <a:gd name="T4" fmla="*/ 55 w 144"/>
                <a:gd name="T5" fmla="*/ 19 h 108"/>
                <a:gd name="T6" fmla="*/ 139 w 144"/>
                <a:gd name="T7" fmla="*/ 47 h 108"/>
                <a:gd name="T8" fmla="*/ 144 w 144"/>
                <a:gd name="T9" fmla="*/ 62 h 108"/>
                <a:gd name="T10" fmla="*/ 144 w 144"/>
                <a:gd name="T11" fmla="*/ 66 h 108"/>
                <a:gd name="T12" fmla="*/ 137 w 144"/>
                <a:gd name="T13" fmla="*/ 88 h 108"/>
                <a:gd name="T14" fmla="*/ 105 w 144"/>
                <a:gd name="T15" fmla="*/ 91 h 108"/>
                <a:gd name="T16" fmla="*/ 100 w 144"/>
                <a:gd name="T17" fmla="*/ 103 h 108"/>
                <a:gd name="T18" fmla="*/ 90 w 144"/>
                <a:gd name="T19" fmla="*/ 108 h 108"/>
                <a:gd name="T20" fmla="*/ 82 w 144"/>
                <a:gd name="T21" fmla="*/ 108 h 108"/>
                <a:gd name="T22" fmla="*/ 31 w 144"/>
                <a:gd name="T23" fmla="*/ 100 h 108"/>
                <a:gd name="T24" fmla="*/ 32 w 144"/>
                <a:gd name="T25" fmla="*/ 73 h 108"/>
                <a:gd name="T26" fmla="*/ 0 w 144"/>
                <a:gd name="T27" fmla="*/ 65 h 108"/>
                <a:gd name="T28" fmla="*/ 0 w 144"/>
                <a:gd name="T29" fmla="*/ 51 h 108"/>
                <a:gd name="T30" fmla="*/ 11 w 144"/>
                <a:gd name="T31" fmla="*/ 12 h 108"/>
                <a:gd name="T32" fmla="*/ 19 w 144"/>
                <a:gd name="T3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108">
                  <a:moveTo>
                    <a:pt x="19" y="0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33" y="7"/>
                    <a:pt x="45" y="13"/>
                    <a:pt x="55" y="19"/>
                  </a:cubicBezTo>
                  <a:cubicBezTo>
                    <a:pt x="92" y="2"/>
                    <a:pt x="120" y="31"/>
                    <a:pt x="139" y="47"/>
                  </a:cubicBezTo>
                  <a:cubicBezTo>
                    <a:pt x="141" y="52"/>
                    <a:pt x="141" y="58"/>
                    <a:pt x="144" y="62"/>
                  </a:cubicBezTo>
                  <a:cubicBezTo>
                    <a:pt x="144" y="63"/>
                    <a:pt x="144" y="65"/>
                    <a:pt x="144" y="66"/>
                  </a:cubicBezTo>
                  <a:cubicBezTo>
                    <a:pt x="142" y="75"/>
                    <a:pt x="141" y="83"/>
                    <a:pt x="137" y="88"/>
                  </a:cubicBezTo>
                  <a:cubicBezTo>
                    <a:pt x="124" y="87"/>
                    <a:pt x="117" y="91"/>
                    <a:pt x="105" y="91"/>
                  </a:cubicBezTo>
                  <a:cubicBezTo>
                    <a:pt x="99" y="91"/>
                    <a:pt x="104" y="101"/>
                    <a:pt x="100" y="103"/>
                  </a:cubicBezTo>
                  <a:cubicBezTo>
                    <a:pt x="96" y="105"/>
                    <a:pt x="91" y="106"/>
                    <a:pt x="90" y="108"/>
                  </a:cubicBezTo>
                  <a:cubicBezTo>
                    <a:pt x="87" y="108"/>
                    <a:pt x="84" y="108"/>
                    <a:pt x="82" y="108"/>
                  </a:cubicBezTo>
                  <a:cubicBezTo>
                    <a:pt x="66" y="105"/>
                    <a:pt x="41" y="108"/>
                    <a:pt x="31" y="100"/>
                  </a:cubicBezTo>
                  <a:cubicBezTo>
                    <a:pt x="27" y="90"/>
                    <a:pt x="33" y="85"/>
                    <a:pt x="32" y="73"/>
                  </a:cubicBezTo>
                  <a:cubicBezTo>
                    <a:pt x="23" y="75"/>
                    <a:pt x="8" y="71"/>
                    <a:pt x="0" y="65"/>
                  </a:cubicBezTo>
                  <a:cubicBezTo>
                    <a:pt x="0" y="61"/>
                    <a:pt x="0" y="56"/>
                    <a:pt x="0" y="51"/>
                  </a:cubicBezTo>
                  <a:cubicBezTo>
                    <a:pt x="6" y="39"/>
                    <a:pt x="14" y="27"/>
                    <a:pt x="11" y="12"/>
                  </a:cubicBezTo>
                  <a:cubicBezTo>
                    <a:pt x="11" y="7"/>
                    <a:pt x="18" y="6"/>
                    <a:pt x="19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Freeform 160">
              <a:extLst>
                <a:ext uri="{FF2B5EF4-FFF2-40B4-BE49-F238E27FC236}">
                  <a16:creationId xmlns:a16="http://schemas.microsoft.com/office/drawing/2014/main" id="{0D5C91C9-753F-400F-B02C-5B1616D80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86" y="3014673"/>
              <a:ext cx="1109668" cy="2805120"/>
            </a:xfrm>
            <a:custGeom>
              <a:avLst/>
              <a:gdLst>
                <a:gd name="T0" fmla="*/ 0 w 296"/>
                <a:gd name="T1" fmla="*/ 188 h 748"/>
                <a:gd name="T2" fmla="*/ 0 w 296"/>
                <a:gd name="T3" fmla="*/ 183 h 748"/>
                <a:gd name="T4" fmla="*/ 12 w 296"/>
                <a:gd name="T5" fmla="*/ 166 h 748"/>
                <a:gd name="T6" fmla="*/ 103 w 296"/>
                <a:gd name="T7" fmla="*/ 169 h 748"/>
                <a:gd name="T8" fmla="*/ 143 w 296"/>
                <a:gd name="T9" fmla="*/ 9 h 748"/>
                <a:gd name="T10" fmla="*/ 191 w 296"/>
                <a:gd name="T11" fmla="*/ 11 h 748"/>
                <a:gd name="T12" fmla="*/ 225 w 296"/>
                <a:gd name="T13" fmla="*/ 112 h 748"/>
                <a:gd name="T14" fmla="*/ 245 w 296"/>
                <a:gd name="T15" fmla="*/ 133 h 748"/>
                <a:gd name="T16" fmla="*/ 268 w 296"/>
                <a:gd name="T17" fmla="*/ 153 h 748"/>
                <a:gd name="T18" fmla="*/ 296 w 296"/>
                <a:gd name="T19" fmla="*/ 153 h 748"/>
                <a:gd name="T20" fmla="*/ 275 w 296"/>
                <a:gd name="T21" fmla="*/ 276 h 748"/>
                <a:gd name="T22" fmla="*/ 268 w 296"/>
                <a:gd name="T23" fmla="*/ 288 h 748"/>
                <a:gd name="T24" fmla="*/ 264 w 296"/>
                <a:gd name="T25" fmla="*/ 303 h 748"/>
                <a:gd name="T26" fmla="*/ 253 w 296"/>
                <a:gd name="T27" fmla="*/ 328 h 748"/>
                <a:gd name="T28" fmla="*/ 256 w 296"/>
                <a:gd name="T29" fmla="*/ 354 h 748"/>
                <a:gd name="T30" fmla="*/ 252 w 296"/>
                <a:gd name="T31" fmla="*/ 418 h 748"/>
                <a:gd name="T32" fmla="*/ 249 w 296"/>
                <a:gd name="T33" fmla="*/ 514 h 748"/>
                <a:gd name="T34" fmla="*/ 237 w 296"/>
                <a:gd name="T35" fmla="*/ 577 h 748"/>
                <a:gd name="T36" fmla="*/ 223 w 296"/>
                <a:gd name="T37" fmla="*/ 604 h 748"/>
                <a:gd name="T38" fmla="*/ 215 w 296"/>
                <a:gd name="T39" fmla="*/ 633 h 748"/>
                <a:gd name="T40" fmla="*/ 207 w 296"/>
                <a:gd name="T41" fmla="*/ 662 h 748"/>
                <a:gd name="T42" fmla="*/ 222 w 296"/>
                <a:gd name="T43" fmla="*/ 707 h 748"/>
                <a:gd name="T44" fmla="*/ 182 w 296"/>
                <a:gd name="T45" fmla="*/ 689 h 748"/>
                <a:gd name="T46" fmla="*/ 122 w 296"/>
                <a:gd name="T47" fmla="*/ 748 h 748"/>
                <a:gd name="T48" fmla="*/ 114 w 296"/>
                <a:gd name="T49" fmla="*/ 677 h 748"/>
                <a:gd name="T50" fmla="*/ 97 w 296"/>
                <a:gd name="T51" fmla="*/ 672 h 748"/>
                <a:gd name="T52" fmla="*/ 97 w 296"/>
                <a:gd name="T53" fmla="*/ 609 h 748"/>
                <a:gd name="T54" fmla="*/ 86 w 296"/>
                <a:gd name="T55" fmla="*/ 588 h 748"/>
                <a:gd name="T56" fmla="*/ 64 w 296"/>
                <a:gd name="T57" fmla="*/ 525 h 748"/>
                <a:gd name="T58" fmla="*/ 35 w 296"/>
                <a:gd name="T59" fmla="*/ 383 h 748"/>
                <a:gd name="T60" fmla="*/ 19 w 296"/>
                <a:gd name="T61" fmla="*/ 285 h 748"/>
                <a:gd name="T62" fmla="*/ 0 w 296"/>
                <a:gd name="T63" fmla="*/ 18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6" h="748">
                  <a:moveTo>
                    <a:pt x="0" y="188"/>
                  </a:moveTo>
                  <a:cubicBezTo>
                    <a:pt x="0" y="186"/>
                    <a:pt x="0" y="185"/>
                    <a:pt x="0" y="183"/>
                  </a:cubicBezTo>
                  <a:cubicBezTo>
                    <a:pt x="6" y="178"/>
                    <a:pt x="6" y="168"/>
                    <a:pt x="12" y="166"/>
                  </a:cubicBezTo>
                  <a:cubicBezTo>
                    <a:pt x="37" y="176"/>
                    <a:pt x="73" y="176"/>
                    <a:pt x="103" y="169"/>
                  </a:cubicBezTo>
                  <a:cubicBezTo>
                    <a:pt x="116" y="117"/>
                    <a:pt x="127" y="60"/>
                    <a:pt x="143" y="9"/>
                  </a:cubicBezTo>
                  <a:cubicBezTo>
                    <a:pt x="158" y="0"/>
                    <a:pt x="177" y="2"/>
                    <a:pt x="191" y="11"/>
                  </a:cubicBezTo>
                  <a:cubicBezTo>
                    <a:pt x="204" y="36"/>
                    <a:pt x="210" y="83"/>
                    <a:pt x="225" y="112"/>
                  </a:cubicBezTo>
                  <a:cubicBezTo>
                    <a:pt x="229" y="119"/>
                    <a:pt x="237" y="125"/>
                    <a:pt x="245" y="133"/>
                  </a:cubicBezTo>
                  <a:cubicBezTo>
                    <a:pt x="252" y="140"/>
                    <a:pt x="260" y="152"/>
                    <a:pt x="268" y="153"/>
                  </a:cubicBezTo>
                  <a:cubicBezTo>
                    <a:pt x="277" y="155"/>
                    <a:pt x="286" y="149"/>
                    <a:pt x="296" y="153"/>
                  </a:cubicBezTo>
                  <a:cubicBezTo>
                    <a:pt x="291" y="195"/>
                    <a:pt x="275" y="228"/>
                    <a:pt x="275" y="276"/>
                  </a:cubicBezTo>
                  <a:cubicBezTo>
                    <a:pt x="273" y="281"/>
                    <a:pt x="269" y="281"/>
                    <a:pt x="268" y="288"/>
                  </a:cubicBezTo>
                  <a:cubicBezTo>
                    <a:pt x="265" y="291"/>
                    <a:pt x="265" y="298"/>
                    <a:pt x="264" y="303"/>
                  </a:cubicBezTo>
                  <a:cubicBezTo>
                    <a:pt x="261" y="312"/>
                    <a:pt x="253" y="318"/>
                    <a:pt x="253" y="328"/>
                  </a:cubicBezTo>
                  <a:cubicBezTo>
                    <a:pt x="252" y="336"/>
                    <a:pt x="256" y="345"/>
                    <a:pt x="256" y="354"/>
                  </a:cubicBezTo>
                  <a:cubicBezTo>
                    <a:pt x="258" y="380"/>
                    <a:pt x="258" y="399"/>
                    <a:pt x="252" y="418"/>
                  </a:cubicBezTo>
                  <a:cubicBezTo>
                    <a:pt x="266" y="448"/>
                    <a:pt x="257" y="479"/>
                    <a:pt x="249" y="514"/>
                  </a:cubicBezTo>
                  <a:cubicBezTo>
                    <a:pt x="245" y="536"/>
                    <a:pt x="243" y="559"/>
                    <a:pt x="237" y="577"/>
                  </a:cubicBezTo>
                  <a:cubicBezTo>
                    <a:pt x="233" y="586"/>
                    <a:pt x="227" y="595"/>
                    <a:pt x="223" y="604"/>
                  </a:cubicBezTo>
                  <a:cubicBezTo>
                    <a:pt x="220" y="611"/>
                    <a:pt x="218" y="623"/>
                    <a:pt x="215" y="633"/>
                  </a:cubicBezTo>
                  <a:cubicBezTo>
                    <a:pt x="212" y="644"/>
                    <a:pt x="207" y="656"/>
                    <a:pt x="207" y="662"/>
                  </a:cubicBezTo>
                  <a:cubicBezTo>
                    <a:pt x="208" y="675"/>
                    <a:pt x="224" y="690"/>
                    <a:pt x="222" y="707"/>
                  </a:cubicBezTo>
                  <a:cubicBezTo>
                    <a:pt x="203" y="705"/>
                    <a:pt x="197" y="690"/>
                    <a:pt x="182" y="689"/>
                  </a:cubicBezTo>
                  <a:cubicBezTo>
                    <a:pt x="141" y="688"/>
                    <a:pt x="137" y="726"/>
                    <a:pt x="122" y="748"/>
                  </a:cubicBezTo>
                  <a:cubicBezTo>
                    <a:pt x="120" y="724"/>
                    <a:pt x="115" y="702"/>
                    <a:pt x="114" y="677"/>
                  </a:cubicBezTo>
                  <a:cubicBezTo>
                    <a:pt x="108" y="676"/>
                    <a:pt x="99" y="684"/>
                    <a:pt x="97" y="672"/>
                  </a:cubicBezTo>
                  <a:cubicBezTo>
                    <a:pt x="64" y="661"/>
                    <a:pt x="98" y="627"/>
                    <a:pt x="97" y="609"/>
                  </a:cubicBezTo>
                  <a:cubicBezTo>
                    <a:pt x="97" y="602"/>
                    <a:pt x="90" y="595"/>
                    <a:pt x="86" y="588"/>
                  </a:cubicBezTo>
                  <a:cubicBezTo>
                    <a:pt x="74" y="569"/>
                    <a:pt x="70" y="549"/>
                    <a:pt x="64" y="525"/>
                  </a:cubicBezTo>
                  <a:cubicBezTo>
                    <a:pt x="52" y="479"/>
                    <a:pt x="45" y="432"/>
                    <a:pt x="35" y="383"/>
                  </a:cubicBezTo>
                  <a:cubicBezTo>
                    <a:pt x="28" y="351"/>
                    <a:pt x="22" y="318"/>
                    <a:pt x="19" y="285"/>
                  </a:cubicBezTo>
                  <a:cubicBezTo>
                    <a:pt x="18" y="251"/>
                    <a:pt x="7" y="214"/>
                    <a:pt x="0" y="188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Freeform 179">
              <a:extLst>
                <a:ext uri="{FF2B5EF4-FFF2-40B4-BE49-F238E27FC236}">
                  <a16:creationId xmlns:a16="http://schemas.microsoft.com/office/drawing/2014/main" id="{AB02D9D7-4C74-44D2-B531-BA88942E9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13" y="3113098"/>
              <a:ext cx="452441" cy="569916"/>
            </a:xfrm>
            <a:custGeom>
              <a:avLst/>
              <a:gdLst>
                <a:gd name="T0" fmla="*/ 0 w 285"/>
                <a:gd name="T1" fmla="*/ 0 h 359"/>
                <a:gd name="T2" fmla="*/ 14 w 285"/>
                <a:gd name="T3" fmla="*/ 96 h 359"/>
                <a:gd name="T4" fmla="*/ 108 w 285"/>
                <a:gd name="T5" fmla="*/ 330 h 359"/>
                <a:gd name="T6" fmla="*/ 285 w 285"/>
                <a:gd name="T7" fmla="*/ 359 h 359"/>
                <a:gd name="T8" fmla="*/ 285 w 285"/>
                <a:gd name="T9" fmla="*/ 311 h 359"/>
                <a:gd name="T10" fmla="*/ 0 w 285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" h="359">
                  <a:moveTo>
                    <a:pt x="0" y="0"/>
                  </a:moveTo>
                  <a:lnTo>
                    <a:pt x="14" y="96"/>
                  </a:lnTo>
                  <a:lnTo>
                    <a:pt x="108" y="330"/>
                  </a:lnTo>
                  <a:lnTo>
                    <a:pt x="285" y="359"/>
                  </a:lnTo>
                  <a:lnTo>
                    <a:pt x="285" y="3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Freeform 180">
              <a:extLst>
                <a:ext uri="{FF2B5EF4-FFF2-40B4-BE49-F238E27FC236}">
                  <a16:creationId xmlns:a16="http://schemas.microsoft.com/office/drawing/2014/main" id="{02BFEA5C-60FF-4CFC-9B83-FDF6CE77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86" y="3146435"/>
              <a:ext cx="592139" cy="619126"/>
            </a:xfrm>
            <a:custGeom>
              <a:avLst/>
              <a:gdLst>
                <a:gd name="T0" fmla="*/ 158 w 158"/>
                <a:gd name="T1" fmla="*/ 0 h 165"/>
                <a:gd name="T2" fmla="*/ 158 w 158"/>
                <a:gd name="T3" fmla="*/ 80 h 165"/>
                <a:gd name="T4" fmla="*/ 113 w 158"/>
                <a:gd name="T5" fmla="*/ 158 h 165"/>
                <a:gd name="T6" fmla="*/ 23 w 158"/>
                <a:gd name="T7" fmla="*/ 156 h 165"/>
                <a:gd name="T8" fmla="*/ 0 w 158"/>
                <a:gd name="T9" fmla="*/ 148 h 165"/>
                <a:gd name="T10" fmla="*/ 87 w 158"/>
                <a:gd name="T11" fmla="*/ 137 h 165"/>
                <a:gd name="T12" fmla="*/ 158 w 158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65">
                  <a:moveTo>
                    <a:pt x="158" y="0"/>
                  </a:moveTo>
                  <a:cubicBezTo>
                    <a:pt x="158" y="80"/>
                    <a:pt x="158" y="80"/>
                    <a:pt x="158" y="80"/>
                  </a:cubicBezTo>
                  <a:cubicBezTo>
                    <a:pt x="158" y="80"/>
                    <a:pt x="139" y="165"/>
                    <a:pt x="113" y="158"/>
                  </a:cubicBezTo>
                  <a:cubicBezTo>
                    <a:pt x="87" y="152"/>
                    <a:pt x="26" y="157"/>
                    <a:pt x="23" y="156"/>
                  </a:cubicBezTo>
                  <a:cubicBezTo>
                    <a:pt x="20" y="156"/>
                    <a:pt x="0" y="148"/>
                    <a:pt x="0" y="148"/>
                  </a:cubicBezTo>
                  <a:cubicBezTo>
                    <a:pt x="0" y="148"/>
                    <a:pt x="82" y="138"/>
                    <a:pt x="87" y="137"/>
                  </a:cubicBezTo>
                  <a:cubicBezTo>
                    <a:pt x="92" y="136"/>
                    <a:pt x="158" y="0"/>
                    <a:pt x="158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181">
              <a:extLst>
                <a:ext uri="{FF2B5EF4-FFF2-40B4-BE49-F238E27FC236}">
                  <a16:creationId xmlns:a16="http://schemas.microsoft.com/office/drawing/2014/main" id="{CBAD1CE2-5A87-4C7B-8658-2BEF1F9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813" y="3446473"/>
              <a:ext cx="63501" cy="423863"/>
            </a:xfrm>
            <a:custGeom>
              <a:avLst/>
              <a:gdLst>
                <a:gd name="T0" fmla="*/ 0 w 40"/>
                <a:gd name="T1" fmla="*/ 0 h 267"/>
                <a:gd name="T2" fmla="*/ 0 w 40"/>
                <a:gd name="T3" fmla="*/ 267 h 267"/>
                <a:gd name="T4" fmla="*/ 40 w 40"/>
                <a:gd name="T5" fmla="*/ 260 h 267"/>
                <a:gd name="T6" fmla="*/ 0 w 4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67">
                  <a:moveTo>
                    <a:pt x="0" y="0"/>
                  </a:moveTo>
                  <a:lnTo>
                    <a:pt x="0" y="267"/>
                  </a:lnTo>
                  <a:lnTo>
                    <a:pt x="40" y="2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Freeform 182">
              <a:extLst>
                <a:ext uri="{FF2B5EF4-FFF2-40B4-BE49-F238E27FC236}">
                  <a16:creationId xmlns:a16="http://schemas.microsoft.com/office/drawing/2014/main" id="{18FF3DC9-A069-4D6E-BE2E-D166A707D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036" y="3884623"/>
              <a:ext cx="217490" cy="1497016"/>
            </a:xfrm>
            <a:custGeom>
              <a:avLst/>
              <a:gdLst>
                <a:gd name="T0" fmla="*/ 58 w 58"/>
                <a:gd name="T1" fmla="*/ 0 h 399"/>
                <a:gd name="T2" fmla="*/ 6 w 58"/>
                <a:gd name="T3" fmla="*/ 369 h 399"/>
                <a:gd name="T4" fmla="*/ 0 w 58"/>
                <a:gd name="T5" fmla="*/ 399 h 399"/>
                <a:gd name="T6" fmla="*/ 34 w 58"/>
                <a:gd name="T7" fmla="*/ 312 h 399"/>
                <a:gd name="T8" fmla="*/ 29 w 58"/>
                <a:gd name="T9" fmla="*/ 255 h 399"/>
                <a:gd name="T10" fmla="*/ 48 w 58"/>
                <a:gd name="T11" fmla="*/ 139 h 399"/>
                <a:gd name="T12" fmla="*/ 58 w 58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99">
                  <a:moveTo>
                    <a:pt x="58" y="0"/>
                  </a:moveTo>
                  <a:cubicBezTo>
                    <a:pt x="6" y="369"/>
                    <a:pt x="6" y="369"/>
                    <a:pt x="6" y="36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399"/>
                    <a:pt x="36" y="342"/>
                    <a:pt x="34" y="312"/>
                  </a:cubicBezTo>
                  <a:cubicBezTo>
                    <a:pt x="32" y="282"/>
                    <a:pt x="28" y="282"/>
                    <a:pt x="29" y="255"/>
                  </a:cubicBezTo>
                  <a:cubicBezTo>
                    <a:pt x="31" y="227"/>
                    <a:pt x="46" y="145"/>
                    <a:pt x="48" y="139"/>
                  </a:cubicBezTo>
                  <a:cubicBezTo>
                    <a:pt x="50" y="132"/>
                    <a:pt x="58" y="0"/>
                    <a:pt x="58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Freeform 183">
              <a:extLst>
                <a:ext uri="{FF2B5EF4-FFF2-40B4-BE49-F238E27FC236}">
                  <a16:creationId xmlns:a16="http://schemas.microsoft.com/office/drawing/2014/main" id="{6D005ED7-F32F-446F-8C5D-63F851E7D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802" y="4038612"/>
              <a:ext cx="231777" cy="385763"/>
            </a:xfrm>
            <a:custGeom>
              <a:avLst/>
              <a:gdLst>
                <a:gd name="T0" fmla="*/ 62 w 62"/>
                <a:gd name="T1" fmla="*/ 0 h 103"/>
                <a:gd name="T2" fmla="*/ 35 w 62"/>
                <a:gd name="T3" fmla="*/ 31 h 103"/>
                <a:gd name="T4" fmla="*/ 27 w 62"/>
                <a:gd name="T5" fmla="*/ 66 h 103"/>
                <a:gd name="T6" fmla="*/ 6 w 62"/>
                <a:gd name="T7" fmla="*/ 79 h 103"/>
                <a:gd name="T8" fmla="*/ 23 w 62"/>
                <a:gd name="T9" fmla="*/ 30 h 103"/>
                <a:gd name="T10" fmla="*/ 62 w 62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3">
                  <a:moveTo>
                    <a:pt x="62" y="0"/>
                  </a:moveTo>
                  <a:cubicBezTo>
                    <a:pt x="62" y="0"/>
                    <a:pt x="37" y="20"/>
                    <a:pt x="35" y="31"/>
                  </a:cubicBezTo>
                  <a:cubicBezTo>
                    <a:pt x="33" y="42"/>
                    <a:pt x="25" y="75"/>
                    <a:pt x="27" y="66"/>
                  </a:cubicBezTo>
                  <a:cubicBezTo>
                    <a:pt x="28" y="58"/>
                    <a:pt x="0" y="103"/>
                    <a:pt x="6" y="79"/>
                  </a:cubicBezTo>
                  <a:cubicBezTo>
                    <a:pt x="12" y="55"/>
                    <a:pt x="14" y="48"/>
                    <a:pt x="23" y="30"/>
                  </a:cubicBezTo>
                  <a:cubicBezTo>
                    <a:pt x="33" y="12"/>
                    <a:pt x="62" y="0"/>
                    <a:pt x="62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Freeform 184">
              <a:extLst>
                <a:ext uri="{FF2B5EF4-FFF2-40B4-BE49-F238E27FC236}">
                  <a16:creationId xmlns:a16="http://schemas.microsoft.com/office/drawing/2014/main" id="{B7EED6E7-72FB-4DDC-866D-4275C28B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62" y="4581537"/>
              <a:ext cx="153989" cy="434977"/>
            </a:xfrm>
            <a:custGeom>
              <a:avLst/>
              <a:gdLst>
                <a:gd name="T0" fmla="*/ 41 w 41"/>
                <a:gd name="T1" fmla="*/ 0 h 116"/>
                <a:gd name="T2" fmla="*/ 25 w 41"/>
                <a:gd name="T3" fmla="*/ 47 h 116"/>
                <a:gd name="T4" fmla="*/ 7 w 41"/>
                <a:gd name="T5" fmla="*/ 85 h 116"/>
                <a:gd name="T6" fmla="*/ 36 w 41"/>
                <a:gd name="T7" fmla="*/ 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38" y="8"/>
                    <a:pt x="33" y="18"/>
                    <a:pt x="25" y="47"/>
                  </a:cubicBezTo>
                  <a:cubicBezTo>
                    <a:pt x="17" y="75"/>
                    <a:pt x="0" y="116"/>
                    <a:pt x="7" y="85"/>
                  </a:cubicBezTo>
                  <a:cubicBezTo>
                    <a:pt x="15" y="53"/>
                    <a:pt x="31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Freeform 185">
              <a:extLst>
                <a:ext uri="{FF2B5EF4-FFF2-40B4-BE49-F238E27FC236}">
                  <a16:creationId xmlns:a16="http://schemas.microsoft.com/office/drawing/2014/main" id="{1E4438F5-51C9-4C99-B23A-031B657A6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88" y="5470541"/>
              <a:ext cx="274638" cy="165099"/>
            </a:xfrm>
            <a:custGeom>
              <a:avLst/>
              <a:gdLst>
                <a:gd name="T0" fmla="*/ 0 w 73"/>
                <a:gd name="T1" fmla="*/ 41 h 44"/>
                <a:gd name="T2" fmla="*/ 37 w 73"/>
                <a:gd name="T3" fmla="*/ 29 h 44"/>
                <a:gd name="T4" fmla="*/ 68 w 73"/>
                <a:gd name="T5" fmla="*/ 29 h 44"/>
                <a:gd name="T6" fmla="*/ 50 w 73"/>
                <a:gd name="T7" fmla="*/ 0 h 44"/>
                <a:gd name="T8" fmla="*/ 0 w 73"/>
                <a:gd name="T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4">
                  <a:moveTo>
                    <a:pt x="0" y="41"/>
                  </a:moveTo>
                  <a:cubicBezTo>
                    <a:pt x="0" y="41"/>
                    <a:pt x="8" y="27"/>
                    <a:pt x="37" y="29"/>
                  </a:cubicBezTo>
                  <a:cubicBezTo>
                    <a:pt x="65" y="31"/>
                    <a:pt x="66" y="44"/>
                    <a:pt x="68" y="29"/>
                  </a:cubicBezTo>
                  <a:cubicBezTo>
                    <a:pt x="70" y="14"/>
                    <a:pt x="73" y="0"/>
                    <a:pt x="50" y="0"/>
                  </a:cubicBezTo>
                  <a:cubicBezTo>
                    <a:pt x="27" y="0"/>
                    <a:pt x="0" y="41"/>
                    <a:pt x="0" y="41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Freeform 186">
              <a:extLst>
                <a:ext uri="{FF2B5EF4-FFF2-40B4-BE49-F238E27FC236}">
                  <a16:creationId xmlns:a16="http://schemas.microsoft.com/office/drawing/2014/main" id="{D367701A-269D-42E2-B722-3F5CC8B22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51" y="5111766"/>
              <a:ext cx="139699" cy="265114"/>
            </a:xfrm>
            <a:custGeom>
              <a:avLst/>
              <a:gdLst>
                <a:gd name="T0" fmla="*/ 16 w 37"/>
                <a:gd name="T1" fmla="*/ 2 h 71"/>
                <a:gd name="T2" fmla="*/ 31 w 37"/>
                <a:gd name="T3" fmla="*/ 31 h 71"/>
                <a:gd name="T4" fmla="*/ 24 w 37"/>
                <a:gd name="T5" fmla="*/ 42 h 71"/>
                <a:gd name="T6" fmla="*/ 3 w 37"/>
                <a:gd name="T7" fmla="*/ 7 h 71"/>
                <a:gd name="T8" fmla="*/ 16 w 37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71">
                  <a:moveTo>
                    <a:pt x="16" y="2"/>
                  </a:moveTo>
                  <a:cubicBezTo>
                    <a:pt x="24" y="6"/>
                    <a:pt x="32" y="19"/>
                    <a:pt x="31" y="31"/>
                  </a:cubicBezTo>
                  <a:cubicBezTo>
                    <a:pt x="30" y="43"/>
                    <a:pt x="37" y="71"/>
                    <a:pt x="24" y="42"/>
                  </a:cubicBezTo>
                  <a:cubicBezTo>
                    <a:pt x="11" y="14"/>
                    <a:pt x="0" y="14"/>
                    <a:pt x="3" y="7"/>
                  </a:cubicBezTo>
                  <a:cubicBezTo>
                    <a:pt x="6" y="0"/>
                    <a:pt x="16" y="2"/>
                    <a:pt x="16" y="2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Freeform 187">
              <a:extLst>
                <a:ext uri="{FF2B5EF4-FFF2-40B4-BE49-F238E27FC236}">
                  <a16:creationId xmlns:a16="http://schemas.microsoft.com/office/drawing/2014/main" id="{7C733AE9-1125-4C0A-B117-520D00215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4" y="4159261"/>
              <a:ext cx="322265" cy="741365"/>
            </a:xfrm>
            <a:custGeom>
              <a:avLst/>
              <a:gdLst>
                <a:gd name="T0" fmla="*/ 0 w 86"/>
                <a:gd name="T1" fmla="*/ 0 h 198"/>
                <a:gd name="T2" fmla="*/ 38 w 86"/>
                <a:gd name="T3" fmla="*/ 16 h 198"/>
                <a:gd name="T4" fmla="*/ 51 w 86"/>
                <a:gd name="T5" fmla="*/ 54 h 198"/>
                <a:gd name="T6" fmla="*/ 36 w 86"/>
                <a:gd name="T7" fmla="*/ 54 h 198"/>
                <a:gd name="T8" fmla="*/ 70 w 86"/>
                <a:gd name="T9" fmla="*/ 161 h 198"/>
                <a:gd name="T10" fmla="*/ 37 w 86"/>
                <a:gd name="T11" fmla="*/ 132 h 198"/>
                <a:gd name="T12" fmla="*/ 36 w 86"/>
                <a:gd name="T13" fmla="*/ 198 h 198"/>
                <a:gd name="T14" fmla="*/ 16 w 86"/>
                <a:gd name="T15" fmla="*/ 96 h 198"/>
                <a:gd name="T16" fmla="*/ 0 w 86"/>
                <a:gd name="T17" fmla="*/ 28 h 198"/>
                <a:gd name="T18" fmla="*/ 0 w 86"/>
                <a:gd name="T1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98">
                  <a:moveTo>
                    <a:pt x="0" y="0"/>
                  </a:moveTo>
                  <a:cubicBezTo>
                    <a:pt x="0" y="0"/>
                    <a:pt x="32" y="2"/>
                    <a:pt x="38" y="16"/>
                  </a:cubicBezTo>
                  <a:cubicBezTo>
                    <a:pt x="44" y="31"/>
                    <a:pt x="66" y="67"/>
                    <a:pt x="51" y="54"/>
                  </a:cubicBezTo>
                  <a:cubicBezTo>
                    <a:pt x="36" y="41"/>
                    <a:pt x="17" y="24"/>
                    <a:pt x="36" y="54"/>
                  </a:cubicBezTo>
                  <a:cubicBezTo>
                    <a:pt x="54" y="84"/>
                    <a:pt x="86" y="181"/>
                    <a:pt x="70" y="161"/>
                  </a:cubicBezTo>
                  <a:cubicBezTo>
                    <a:pt x="55" y="141"/>
                    <a:pt x="39" y="108"/>
                    <a:pt x="37" y="132"/>
                  </a:cubicBezTo>
                  <a:cubicBezTo>
                    <a:pt x="36" y="156"/>
                    <a:pt x="36" y="198"/>
                    <a:pt x="36" y="198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Freeform 157">
              <a:extLst>
                <a:ext uri="{FF2B5EF4-FFF2-40B4-BE49-F238E27FC236}">
                  <a16:creationId xmlns:a16="http://schemas.microsoft.com/office/drawing/2014/main" id="{D57762C9-630A-4718-86E0-1380F146F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160" y="960441"/>
              <a:ext cx="584203" cy="1049339"/>
            </a:xfrm>
            <a:custGeom>
              <a:avLst/>
              <a:gdLst>
                <a:gd name="T0" fmla="*/ 0 w 156"/>
                <a:gd name="T1" fmla="*/ 112 h 280"/>
                <a:gd name="T2" fmla="*/ 0 w 156"/>
                <a:gd name="T3" fmla="*/ 104 h 280"/>
                <a:gd name="T4" fmla="*/ 11 w 156"/>
                <a:gd name="T5" fmla="*/ 96 h 280"/>
                <a:gd name="T6" fmla="*/ 4 w 156"/>
                <a:gd name="T7" fmla="*/ 46 h 280"/>
                <a:gd name="T8" fmla="*/ 28 w 156"/>
                <a:gd name="T9" fmla="*/ 22 h 280"/>
                <a:gd name="T10" fmla="*/ 59 w 156"/>
                <a:gd name="T11" fmla="*/ 4 h 280"/>
                <a:gd name="T12" fmla="*/ 108 w 156"/>
                <a:gd name="T13" fmla="*/ 6 h 280"/>
                <a:gd name="T14" fmla="*/ 138 w 156"/>
                <a:gd name="T15" fmla="*/ 93 h 280"/>
                <a:gd name="T16" fmla="*/ 143 w 156"/>
                <a:gd name="T17" fmla="*/ 99 h 280"/>
                <a:gd name="T18" fmla="*/ 131 w 156"/>
                <a:gd name="T19" fmla="*/ 140 h 280"/>
                <a:gd name="T20" fmla="*/ 122 w 156"/>
                <a:gd name="T21" fmla="*/ 147 h 280"/>
                <a:gd name="T22" fmla="*/ 114 w 156"/>
                <a:gd name="T23" fmla="*/ 215 h 280"/>
                <a:gd name="T24" fmla="*/ 80 w 156"/>
                <a:gd name="T25" fmla="*/ 280 h 280"/>
                <a:gd name="T26" fmla="*/ 56 w 156"/>
                <a:gd name="T27" fmla="*/ 267 h 280"/>
                <a:gd name="T28" fmla="*/ 44 w 156"/>
                <a:gd name="T29" fmla="*/ 241 h 280"/>
                <a:gd name="T30" fmla="*/ 24 w 156"/>
                <a:gd name="T31" fmla="*/ 188 h 280"/>
                <a:gd name="T32" fmla="*/ 24 w 156"/>
                <a:gd name="T33" fmla="*/ 150 h 280"/>
                <a:gd name="T34" fmla="*/ 12 w 156"/>
                <a:gd name="T35" fmla="*/ 137 h 280"/>
                <a:gd name="T36" fmla="*/ 0 w 156"/>
                <a:gd name="T37" fmla="*/ 1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280">
                  <a:moveTo>
                    <a:pt x="0" y="112"/>
                  </a:moveTo>
                  <a:cubicBezTo>
                    <a:pt x="0" y="109"/>
                    <a:pt x="0" y="107"/>
                    <a:pt x="0" y="104"/>
                  </a:cubicBezTo>
                  <a:cubicBezTo>
                    <a:pt x="3" y="101"/>
                    <a:pt x="3" y="94"/>
                    <a:pt x="11" y="96"/>
                  </a:cubicBezTo>
                  <a:cubicBezTo>
                    <a:pt x="6" y="80"/>
                    <a:pt x="6" y="64"/>
                    <a:pt x="4" y="46"/>
                  </a:cubicBezTo>
                  <a:cubicBezTo>
                    <a:pt x="8" y="36"/>
                    <a:pt x="19" y="30"/>
                    <a:pt x="28" y="22"/>
                  </a:cubicBezTo>
                  <a:cubicBezTo>
                    <a:pt x="38" y="16"/>
                    <a:pt x="47" y="7"/>
                    <a:pt x="59" y="4"/>
                  </a:cubicBezTo>
                  <a:cubicBezTo>
                    <a:pt x="72" y="0"/>
                    <a:pt x="89" y="6"/>
                    <a:pt x="108" y="6"/>
                  </a:cubicBezTo>
                  <a:cubicBezTo>
                    <a:pt x="134" y="19"/>
                    <a:pt x="156" y="55"/>
                    <a:pt x="138" y="93"/>
                  </a:cubicBezTo>
                  <a:cubicBezTo>
                    <a:pt x="137" y="97"/>
                    <a:pt x="145" y="96"/>
                    <a:pt x="143" y="99"/>
                  </a:cubicBezTo>
                  <a:cubicBezTo>
                    <a:pt x="149" y="115"/>
                    <a:pt x="135" y="128"/>
                    <a:pt x="131" y="140"/>
                  </a:cubicBezTo>
                  <a:cubicBezTo>
                    <a:pt x="130" y="142"/>
                    <a:pt x="126" y="146"/>
                    <a:pt x="122" y="147"/>
                  </a:cubicBezTo>
                  <a:cubicBezTo>
                    <a:pt x="122" y="170"/>
                    <a:pt x="121" y="196"/>
                    <a:pt x="114" y="215"/>
                  </a:cubicBezTo>
                  <a:cubicBezTo>
                    <a:pt x="108" y="240"/>
                    <a:pt x="102" y="273"/>
                    <a:pt x="80" y="280"/>
                  </a:cubicBezTo>
                  <a:cubicBezTo>
                    <a:pt x="72" y="274"/>
                    <a:pt x="61" y="274"/>
                    <a:pt x="56" y="267"/>
                  </a:cubicBezTo>
                  <a:cubicBezTo>
                    <a:pt x="51" y="260"/>
                    <a:pt x="48" y="249"/>
                    <a:pt x="44" y="241"/>
                  </a:cubicBezTo>
                  <a:cubicBezTo>
                    <a:pt x="38" y="226"/>
                    <a:pt x="27" y="204"/>
                    <a:pt x="24" y="188"/>
                  </a:cubicBezTo>
                  <a:cubicBezTo>
                    <a:pt x="22" y="175"/>
                    <a:pt x="27" y="161"/>
                    <a:pt x="24" y="150"/>
                  </a:cubicBezTo>
                  <a:cubicBezTo>
                    <a:pt x="22" y="140"/>
                    <a:pt x="18" y="144"/>
                    <a:pt x="12" y="137"/>
                  </a:cubicBezTo>
                  <a:cubicBezTo>
                    <a:pt x="7" y="130"/>
                    <a:pt x="4" y="118"/>
                    <a:pt x="0" y="112"/>
                  </a:cubicBezTo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Freeform 158">
              <a:extLst>
                <a:ext uri="{FF2B5EF4-FFF2-40B4-BE49-F238E27FC236}">
                  <a16:creationId xmlns:a16="http://schemas.microsoft.com/office/drawing/2014/main" id="{1FE5FC28-852C-4723-9CF8-2ED7C2954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9535" y="3479810"/>
              <a:ext cx="255587" cy="434977"/>
            </a:xfrm>
            <a:custGeom>
              <a:avLst/>
              <a:gdLst>
                <a:gd name="T0" fmla="*/ 63 w 68"/>
                <a:gd name="T1" fmla="*/ 116 h 116"/>
                <a:gd name="T2" fmla="*/ 60 w 68"/>
                <a:gd name="T3" fmla="*/ 116 h 116"/>
                <a:gd name="T4" fmla="*/ 16 w 68"/>
                <a:gd name="T5" fmla="*/ 98 h 116"/>
                <a:gd name="T6" fmla="*/ 0 w 68"/>
                <a:gd name="T7" fmla="*/ 23 h 116"/>
                <a:gd name="T8" fmla="*/ 55 w 68"/>
                <a:gd name="T9" fmla="*/ 16 h 116"/>
                <a:gd name="T10" fmla="*/ 68 w 68"/>
                <a:gd name="T11" fmla="*/ 91 h 116"/>
                <a:gd name="T12" fmla="*/ 62 w 68"/>
                <a:gd name="T13" fmla="*/ 103 h 116"/>
                <a:gd name="T14" fmla="*/ 63 w 68"/>
                <a:gd name="T15" fmla="*/ 116 h 116"/>
                <a:gd name="T16" fmla="*/ 38 w 68"/>
                <a:gd name="T17" fmla="*/ 65 h 116"/>
                <a:gd name="T18" fmla="*/ 54 w 68"/>
                <a:gd name="T19" fmla="*/ 91 h 116"/>
                <a:gd name="T20" fmla="*/ 44 w 68"/>
                <a:gd name="T21" fmla="*/ 60 h 116"/>
                <a:gd name="T22" fmla="*/ 38 w 68"/>
                <a:gd name="T23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116">
                  <a:moveTo>
                    <a:pt x="63" y="116"/>
                  </a:moveTo>
                  <a:cubicBezTo>
                    <a:pt x="62" y="116"/>
                    <a:pt x="60" y="116"/>
                    <a:pt x="60" y="116"/>
                  </a:cubicBezTo>
                  <a:cubicBezTo>
                    <a:pt x="46" y="108"/>
                    <a:pt x="26" y="108"/>
                    <a:pt x="16" y="98"/>
                  </a:cubicBezTo>
                  <a:cubicBezTo>
                    <a:pt x="0" y="81"/>
                    <a:pt x="0" y="56"/>
                    <a:pt x="0" y="23"/>
                  </a:cubicBezTo>
                  <a:cubicBezTo>
                    <a:pt x="12" y="8"/>
                    <a:pt x="40" y="0"/>
                    <a:pt x="55" y="16"/>
                  </a:cubicBezTo>
                  <a:cubicBezTo>
                    <a:pt x="60" y="40"/>
                    <a:pt x="62" y="69"/>
                    <a:pt x="68" y="91"/>
                  </a:cubicBezTo>
                  <a:cubicBezTo>
                    <a:pt x="68" y="98"/>
                    <a:pt x="59" y="95"/>
                    <a:pt x="62" y="103"/>
                  </a:cubicBezTo>
                  <a:cubicBezTo>
                    <a:pt x="66" y="106"/>
                    <a:pt x="67" y="110"/>
                    <a:pt x="63" y="116"/>
                  </a:cubicBezTo>
                  <a:close/>
                  <a:moveTo>
                    <a:pt x="38" y="65"/>
                  </a:moveTo>
                  <a:cubicBezTo>
                    <a:pt x="40" y="75"/>
                    <a:pt x="38" y="93"/>
                    <a:pt x="54" y="91"/>
                  </a:cubicBezTo>
                  <a:cubicBezTo>
                    <a:pt x="47" y="85"/>
                    <a:pt x="50" y="69"/>
                    <a:pt x="44" y="60"/>
                  </a:cubicBezTo>
                  <a:cubicBezTo>
                    <a:pt x="43" y="64"/>
                    <a:pt x="38" y="61"/>
                    <a:pt x="38" y="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 161">
              <a:extLst>
                <a:ext uri="{FF2B5EF4-FFF2-40B4-BE49-F238E27FC236}">
                  <a16:creationId xmlns:a16="http://schemas.microsoft.com/office/drawing/2014/main" id="{38FD312D-87BE-44AB-A957-685A383FA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51" y="1695456"/>
              <a:ext cx="525465" cy="1109667"/>
            </a:xfrm>
            <a:custGeom>
              <a:avLst/>
              <a:gdLst>
                <a:gd name="T0" fmla="*/ 139 w 140"/>
                <a:gd name="T1" fmla="*/ 64 h 296"/>
                <a:gd name="T2" fmla="*/ 139 w 140"/>
                <a:gd name="T3" fmla="*/ 71 h 296"/>
                <a:gd name="T4" fmla="*/ 138 w 140"/>
                <a:gd name="T5" fmla="*/ 71 h 296"/>
                <a:gd name="T6" fmla="*/ 93 w 140"/>
                <a:gd name="T7" fmla="*/ 296 h 296"/>
                <a:gd name="T8" fmla="*/ 84 w 140"/>
                <a:gd name="T9" fmla="*/ 296 h 296"/>
                <a:gd name="T10" fmla="*/ 75 w 140"/>
                <a:gd name="T11" fmla="*/ 294 h 296"/>
                <a:gd name="T12" fmla="*/ 63 w 140"/>
                <a:gd name="T13" fmla="*/ 261 h 296"/>
                <a:gd name="T14" fmla="*/ 33 w 140"/>
                <a:gd name="T15" fmla="*/ 170 h 296"/>
                <a:gd name="T16" fmla="*/ 0 w 140"/>
                <a:gd name="T17" fmla="*/ 34 h 296"/>
                <a:gd name="T18" fmla="*/ 0 w 140"/>
                <a:gd name="T19" fmla="*/ 27 h 296"/>
                <a:gd name="T20" fmla="*/ 16 w 140"/>
                <a:gd name="T21" fmla="*/ 0 h 296"/>
                <a:gd name="T22" fmla="*/ 67 w 140"/>
                <a:gd name="T23" fmla="*/ 34 h 296"/>
                <a:gd name="T24" fmla="*/ 70 w 140"/>
                <a:gd name="T25" fmla="*/ 68 h 296"/>
                <a:gd name="T26" fmla="*/ 81 w 140"/>
                <a:gd name="T27" fmla="*/ 61 h 296"/>
                <a:gd name="T28" fmla="*/ 76 w 140"/>
                <a:gd name="T29" fmla="*/ 43 h 296"/>
                <a:gd name="T30" fmla="*/ 110 w 140"/>
                <a:gd name="T31" fmla="*/ 11 h 296"/>
                <a:gd name="T32" fmla="*/ 121 w 140"/>
                <a:gd name="T33" fmla="*/ 3 h 296"/>
                <a:gd name="T34" fmla="*/ 139 w 140"/>
                <a:gd name="T35" fmla="*/ 6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296">
                  <a:moveTo>
                    <a:pt x="139" y="64"/>
                  </a:moveTo>
                  <a:cubicBezTo>
                    <a:pt x="139" y="67"/>
                    <a:pt x="139" y="68"/>
                    <a:pt x="139" y="7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25" y="148"/>
                    <a:pt x="108" y="221"/>
                    <a:pt x="93" y="296"/>
                  </a:cubicBezTo>
                  <a:cubicBezTo>
                    <a:pt x="90" y="296"/>
                    <a:pt x="87" y="296"/>
                    <a:pt x="84" y="296"/>
                  </a:cubicBezTo>
                  <a:cubicBezTo>
                    <a:pt x="85" y="294"/>
                    <a:pt x="78" y="296"/>
                    <a:pt x="75" y="294"/>
                  </a:cubicBezTo>
                  <a:cubicBezTo>
                    <a:pt x="72" y="291"/>
                    <a:pt x="67" y="273"/>
                    <a:pt x="63" y="261"/>
                  </a:cubicBezTo>
                  <a:cubicBezTo>
                    <a:pt x="53" y="231"/>
                    <a:pt x="42" y="201"/>
                    <a:pt x="33" y="170"/>
                  </a:cubicBezTo>
                  <a:cubicBezTo>
                    <a:pt x="18" y="118"/>
                    <a:pt x="8" y="74"/>
                    <a:pt x="0" y="34"/>
                  </a:cubicBezTo>
                  <a:cubicBezTo>
                    <a:pt x="0" y="32"/>
                    <a:pt x="0" y="29"/>
                    <a:pt x="0" y="27"/>
                  </a:cubicBezTo>
                  <a:cubicBezTo>
                    <a:pt x="3" y="16"/>
                    <a:pt x="3" y="0"/>
                    <a:pt x="16" y="0"/>
                  </a:cubicBezTo>
                  <a:cubicBezTo>
                    <a:pt x="31" y="13"/>
                    <a:pt x="49" y="23"/>
                    <a:pt x="67" y="34"/>
                  </a:cubicBezTo>
                  <a:cubicBezTo>
                    <a:pt x="74" y="43"/>
                    <a:pt x="71" y="56"/>
                    <a:pt x="70" y="68"/>
                  </a:cubicBezTo>
                  <a:cubicBezTo>
                    <a:pt x="75" y="68"/>
                    <a:pt x="80" y="64"/>
                    <a:pt x="81" y="61"/>
                  </a:cubicBezTo>
                  <a:cubicBezTo>
                    <a:pt x="80" y="62"/>
                    <a:pt x="72" y="49"/>
                    <a:pt x="76" y="43"/>
                  </a:cubicBezTo>
                  <a:cubicBezTo>
                    <a:pt x="87" y="33"/>
                    <a:pt x="98" y="22"/>
                    <a:pt x="110" y="11"/>
                  </a:cubicBezTo>
                  <a:cubicBezTo>
                    <a:pt x="114" y="8"/>
                    <a:pt x="116" y="0"/>
                    <a:pt x="121" y="3"/>
                  </a:cubicBezTo>
                  <a:cubicBezTo>
                    <a:pt x="140" y="11"/>
                    <a:pt x="134" y="43"/>
                    <a:pt x="139" y="64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Freeform 162">
              <a:extLst>
                <a:ext uri="{FF2B5EF4-FFF2-40B4-BE49-F238E27FC236}">
                  <a16:creationId xmlns:a16="http://schemas.microsoft.com/office/drawing/2014/main" id="{7525007A-9C93-4117-9F2A-69B6671EFC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9371" y="1709743"/>
              <a:ext cx="1695457" cy="2039945"/>
            </a:xfrm>
            <a:custGeom>
              <a:avLst/>
              <a:gdLst>
                <a:gd name="T0" fmla="*/ 289 w 452"/>
                <a:gd name="T1" fmla="*/ 0 h 544"/>
                <a:gd name="T2" fmla="*/ 293 w 452"/>
                <a:gd name="T3" fmla="*/ 0 h 544"/>
                <a:gd name="T4" fmla="*/ 403 w 452"/>
                <a:gd name="T5" fmla="*/ 35 h 544"/>
                <a:gd name="T6" fmla="*/ 413 w 452"/>
                <a:gd name="T7" fmla="*/ 78 h 544"/>
                <a:gd name="T8" fmla="*/ 414 w 452"/>
                <a:gd name="T9" fmla="*/ 130 h 544"/>
                <a:gd name="T10" fmla="*/ 421 w 452"/>
                <a:gd name="T11" fmla="*/ 163 h 544"/>
                <a:gd name="T12" fmla="*/ 424 w 452"/>
                <a:gd name="T13" fmla="*/ 225 h 544"/>
                <a:gd name="T14" fmla="*/ 446 w 452"/>
                <a:gd name="T15" fmla="*/ 341 h 544"/>
                <a:gd name="T16" fmla="*/ 452 w 452"/>
                <a:gd name="T17" fmla="*/ 475 h 544"/>
                <a:gd name="T18" fmla="*/ 439 w 452"/>
                <a:gd name="T19" fmla="*/ 471 h 544"/>
                <a:gd name="T20" fmla="*/ 395 w 452"/>
                <a:gd name="T21" fmla="*/ 476 h 544"/>
                <a:gd name="T22" fmla="*/ 395 w 452"/>
                <a:gd name="T23" fmla="*/ 513 h 544"/>
                <a:gd name="T24" fmla="*/ 340 w 452"/>
                <a:gd name="T25" fmla="*/ 517 h 544"/>
                <a:gd name="T26" fmla="*/ 289 w 452"/>
                <a:gd name="T27" fmla="*/ 470 h 544"/>
                <a:gd name="T28" fmla="*/ 248 w 452"/>
                <a:gd name="T29" fmla="*/ 372 h 544"/>
                <a:gd name="T30" fmla="*/ 206 w 452"/>
                <a:gd name="T31" fmla="*/ 527 h 544"/>
                <a:gd name="T32" fmla="*/ 70 w 452"/>
                <a:gd name="T33" fmla="*/ 523 h 544"/>
                <a:gd name="T34" fmla="*/ 70 w 452"/>
                <a:gd name="T35" fmla="*/ 499 h 544"/>
                <a:gd name="T36" fmla="*/ 56 w 452"/>
                <a:gd name="T37" fmla="*/ 486 h 544"/>
                <a:gd name="T38" fmla="*/ 4 w 452"/>
                <a:gd name="T39" fmla="*/ 499 h 544"/>
                <a:gd name="T40" fmla="*/ 4 w 452"/>
                <a:gd name="T41" fmla="*/ 364 h 544"/>
                <a:gd name="T42" fmla="*/ 12 w 452"/>
                <a:gd name="T43" fmla="*/ 322 h 544"/>
                <a:gd name="T44" fmla="*/ 16 w 452"/>
                <a:gd name="T45" fmla="*/ 264 h 544"/>
                <a:gd name="T46" fmla="*/ 33 w 452"/>
                <a:gd name="T47" fmla="*/ 124 h 544"/>
                <a:gd name="T48" fmla="*/ 49 w 452"/>
                <a:gd name="T49" fmla="*/ 44 h 544"/>
                <a:gd name="T50" fmla="*/ 107 w 452"/>
                <a:gd name="T51" fmla="*/ 25 h 544"/>
                <a:gd name="T52" fmla="*/ 163 w 452"/>
                <a:gd name="T53" fmla="*/ 4 h 544"/>
                <a:gd name="T54" fmla="*/ 196 w 452"/>
                <a:gd name="T55" fmla="*/ 153 h 544"/>
                <a:gd name="T56" fmla="*/ 228 w 452"/>
                <a:gd name="T57" fmla="*/ 255 h 544"/>
                <a:gd name="T58" fmla="*/ 244 w 452"/>
                <a:gd name="T59" fmla="*/ 285 h 544"/>
                <a:gd name="T60" fmla="*/ 251 w 452"/>
                <a:gd name="T61" fmla="*/ 265 h 544"/>
                <a:gd name="T62" fmla="*/ 256 w 452"/>
                <a:gd name="T63" fmla="*/ 242 h 544"/>
                <a:gd name="T64" fmla="*/ 285 w 452"/>
                <a:gd name="T65" fmla="*/ 109 h 544"/>
                <a:gd name="T66" fmla="*/ 289 w 452"/>
                <a:gd name="T67" fmla="*/ 0 h 544"/>
                <a:gd name="T68" fmla="*/ 80 w 452"/>
                <a:gd name="T69" fmla="*/ 314 h 544"/>
                <a:gd name="T70" fmla="*/ 80 w 452"/>
                <a:gd name="T71" fmla="*/ 344 h 544"/>
                <a:gd name="T72" fmla="*/ 80 w 452"/>
                <a:gd name="T73" fmla="*/ 383 h 544"/>
                <a:gd name="T74" fmla="*/ 92 w 452"/>
                <a:gd name="T75" fmla="*/ 332 h 544"/>
                <a:gd name="T76" fmla="*/ 92 w 452"/>
                <a:gd name="T77" fmla="*/ 265 h 544"/>
                <a:gd name="T78" fmla="*/ 80 w 452"/>
                <a:gd name="T79" fmla="*/ 31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2" h="544">
                  <a:moveTo>
                    <a:pt x="289" y="0"/>
                  </a:moveTo>
                  <a:cubicBezTo>
                    <a:pt x="290" y="0"/>
                    <a:pt x="291" y="0"/>
                    <a:pt x="293" y="0"/>
                  </a:cubicBezTo>
                  <a:cubicBezTo>
                    <a:pt x="329" y="13"/>
                    <a:pt x="366" y="25"/>
                    <a:pt x="403" y="35"/>
                  </a:cubicBezTo>
                  <a:cubicBezTo>
                    <a:pt x="405" y="50"/>
                    <a:pt x="411" y="63"/>
                    <a:pt x="413" y="78"/>
                  </a:cubicBezTo>
                  <a:cubicBezTo>
                    <a:pt x="414" y="95"/>
                    <a:pt x="413" y="112"/>
                    <a:pt x="414" y="130"/>
                  </a:cubicBezTo>
                  <a:cubicBezTo>
                    <a:pt x="414" y="142"/>
                    <a:pt x="420" y="152"/>
                    <a:pt x="421" y="163"/>
                  </a:cubicBezTo>
                  <a:cubicBezTo>
                    <a:pt x="422" y="185"/>
                    <a:pt x="421" y="205"/>
                    <a:pt x="424" y="225"/>
                  </a:cubicBezTo>
                  <a:cubicBezTo>
                    <a:pt x="429" y="265"/>
                    <a:pt x="441" y="302"/>
                    <a:pt x="446" y="341"/>
                  </a:cubicBezTo>
                  <a:cubicBezTo>
                    <a:pt x="451" y="384"/>
                    <a:pt x="449" y="426"/>
                    <a:pt x="452" y="475"/>
                  </a:cubicBezTo>
                  <a:cubicBezTo>
                    <a:pt x="450" y="480"/>
                    <a:pt x="443" y="472"/>
                    <a:pt x="439" y="471"/>
                  </a:cubicBezTo>
                  <a:cubicBezTo>
                    <a:pt x="424" y="467"/>
                    <a:pt x="404" y="467"/>
                    <a:pt x="395" y="476"/>
                  </a:cubicBezTo>
                  <a:cubicBezTo>
                    <a:pt x="395" y="489"/>
                    <a:pt x="395" y="500"/>
                    <a:pt x="395" y="513"/>
                  </a:cubicBezTo>
                  <a:cubicBezTo>
                    <a:pt x="375" y="513"/>
                    <a:pt x="357" y="519"/>
                    <a:pt x="340" y="517"/>
                  </a:cubicBezTo>
                  <a:cubicBezTo>
                    <a:pt x="312" y="514"/>
                    <a:pt x="301" y="490"/>
                    <a:pt x="289" y="470"/>
                  </a:cubicBezTo>
                  <a:cubicBezTo>
                    <a:pt x="273" y="443"/>
                    <a:pt x="256" y="400"/>
                    <a:pt x="248" y="372"/>
                  </a:cubicBezTo>
                  <a:cubicBezTo>
                    <a:pt x="238" y="428"/>
                    <a:pt x="235" y="489"/>
                    <a:pt x="206" y="527"/>
                  </a:cubicBezTo>
                  <a:cubicBezTo>
                    <a:pt x="171" y="544"/>
                    <a:pt x="108" y="532"/>
                    <a:pt x="70" y="523"/>
                  </a:cubicBezTo>
                  <a:cubicBezTo>
                    <a:pt x="70" y="515"/>
                    <a:pt x="70" y="506"/>
                    <a:pt x="70" y="499"/>
                  </a:cubicBezTo>
                  <a:cubicBezTo>
                    <a:pt x="63" y="501"/>
                    <a:pt x="61" y="490"/>
                    <a:pt x="56" y="486"/>
                  </a:cubicBezTo>
                  <a:cubicBezTo>
                    <a:pt x="35" y="486"/>
                    <a:pt x="19" y="492"/>
                    <a:pt x="4" y="499"/>
                  </a:cubicBezTo>
                  <a:cubicBezTo>
                    <a:pt x="7" y="454"/>
                    <a:pt x="0" y="410"/>
                    <a:pt x="4" y="364"/>
                  </a:cubicBezTo>
                  <a:cubicBezTo>
                    <a:pt x="4" y="350"/>
                    <a:pt x="10" y="336"/>
                    <a:pt x="12" y="322"/>
                  </a:cubicBezTo>
                  <a:cubicBezTo>
                    <a:pt x="14" y="303"/>
                    <a:pt x="14" y="283"/>
                    <a:pt x="16" y="264"/>
                  </a:cubicBezTo>
                  <a:cubicBezTo>
                    <a:pt x="23" y="218"/>
                    <a:pt x="24" y="170"/>
                    <a:pt x="33" y="124"/>
                  </a:cubicBezTo>
                  <a:cubicBezTo>
                    <a:pt x="40" y="97"/>
                    <a:pt x="41" y="69"/>
                    <a:pt x="49" y="44"/>
                  </a:cubicBezTo>
                  <a:cubicBezTo>
                    <a:pt x="67" y="35"/>
                    <a:pt x="87" y="31"/>
                    <a:pt x="107" y="25"/>
                  </a:cubicBezTo>
                  <a:cubicBezTo>
                    <a:pt x="125" y="17"/>
                    <a:pt x="143" y="9"/>
                    <a:pt x="163" y="4"/>
                  </a:cubicBezTo>
                  <a:cubicBezTo>
                    <a:pt x="175" y="54"/>
                    <a:pt x="184" y="105"/>
                    <a:pt x="196" y="153"/>
                  </a:cubicBezTo>
                  <a:cubicBezTo>
                    <a:pt x="205" y="189"/>
                    <a:pt x="217" y="223"/>
                    <a:pt x="228" y="255"/>
                  </a:cubicBezTo>
                  <a:cubicBezTo>
                    <a:pt x="232" y="265"/>
                    <a:pt x="235" y="279"/>
                    <a:pt x="244" y="285"/>
                  </a:cubicBezTo>
                  <a:cubicBezTo>
                    <a:pt x="251" y="280"/>
                    <a:pt x="249" y="271"/>
                    <a:pt x="251" y="265"/>
                  </a:cubicBezTo>
                  <a:cubicBezTo>
                    <a:pt x="252" y="257"/>
                    <a:pt x="253" y="250"/>
                    <a:pt x="256" y="242"/>
                  </a:cubicBezTo>
                  <a:cubicBezTo>
                    <a:pt x="265" y="196"/>
                    <a:pt x="278" y="154"/>
                    <a:pt x="285" y="109"/>
                  </a:cubicBezTo>
                  <a:cubicBezTo>
                    <a:pt x="290" y="75"/>
                    <a:pt x="286" y="35"/>
                    <a:pt x="289" y="0"/>
                  </a:cubicBezTo>
                  <a:close/>
                  <a:moveTo>
                    <a:pt x="80" y="314"/>
                  </a:moveTo>
                  <a:cubicBezTo>
                    <a:pt x="79" y="323"/>
                    <a:pt x="82" y="334"/>
                    <a:pt x="80" y="344"/>
                  </a:cubicBezTo>
                  <a:cubicBezTo>
                    <a:pt x="80" y="356"/>
                    <a:pt x="76" y="370"/>
                    <a:pt x="80" y="383"/>
                  </a:cubicBezTo>
                  <a:cubicBezTo>
                    <a:pt x="84" y="367"/>
                    <a:pt x="88" y="350"/>
                    <a:pt x="92" y="332"/>
                  </a:cubicBezTo>
                  <a:cubicBezTo>
                    <a:pt x="96" y="313"/>
                    <a:pt x="101" y="281"/>
                    <a:pt x="92" y="265"/>
                  </a:cubicBezTo>
                  <a:cubicBezTo>
                    <a:pt x="91" y="284"/>
                    <a:pt x="83" y="297"/>
                    <a:pt x="80" y="314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Freeform 163">
              <a:extLst>
                <a:ext uri="{FF2B5EF4-FFF2-40B4-BE49-F238E27FC236}">
                  <a16:creationId xmlns:a16="http://schemas.microsoft.com/office/drawing/2014/main" id="{35EAA826-C91E-4936-9CBA-334BDA30C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25" y="1665292"/>
              <a:ext cx="839790" cy="1258889"/>
            </a:xfrm>
            <a:custGeom>
              <a:avLst/>
              <a:gdLst>
                <a:gd name="T0" fmla="*/ 160 w 224"/>
                <a:gd name="T1" fmla="*/ 0 h 336"/>
                <a:gd name="T2" fmla="*/ 161 w 224"/>
                <a:gd name="T3" fmla="*/ 0 h 336"/>
                <a:gd name="T4" fmla="*/ 192 w 224"/>
                <a:gd name="T5" fmla="*/ 20 h 336"/>
                <a:gd name="T6" fmla="*/ 219 w 224"/>
                <a:gd name="T7" fmla="*/ 62 h 336"/>
                <a:gd name="T8" fmla="*/ 202 w 224"/>
                <a:gd name="T9" fmla="*/ 79 h 336"/>
                <a:gd name="T10" fmla="*/ 224 w 224"/>
                <a:gd name="T11" fmla="*/ 101 h 336"/>
                <a:gd name="T12" fmla="*/ 224 w 224"/>
                <a:gd name="T13" fmla="*/ 104 h 336"/>
                <a:gd name="T14" fmla="*/ 122 w 224"/>
                <a:gd name="T15" fmla="*/ 336 h 336"/>
                <a:gd name="T16" fmla="*/ 121 w 224"/>
                <a:gd name="T17" fmla="*/ 308 h 336"/>
                <a:gd name="T18" fmla="*/ 2 w 224"/>
                <a:gd name="T19" fmla="*/ 111 h 336"/>
                <a:gd name="T20" fmla="*/ 17 w 224"/>
                <a:gd name="T21" fmla="*/ 84 h 336"/>
                <a:gd name="T22" fmla="*/ 0 w 224"/>
                <a:gd name="T23" fmla="*/ 65 h 336"/>
                <a:gd name="T24" fmla="*/ 0 w 224"/>
                <a:gd name="T25" fmla="*/ 63 h 336"/>
                <a:gd name="T26" fmla="*/ 48 w 224"/>
                <a:gd name="T27" fmla="*/ 8 h 336"/>
                <a:gd name="T28" fmla="*/ 122 w 224"/>
                <a:gd name="T29" fmla="*/ 293 h 336"/>
                <a:gd name="T30" fmla="*/ 160 w 224"/>
                <a:gd name="T3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336">
                  <a:moveTo>
                    <a:pt x="160" y="0"/>
                  </a:moveTo>
                  <a:cubicBezTo>
                    <a:pt x="160" y="0"/>
                    <a:pt x="160" y="0"/>
                    <a:pt x="161" y="0"/>
                  </a:cubicBezTo>
                  <a:cubicBezTo>
                    <a:pt x="169" y="9"/>
                    <a:pt x="177" y="18"/>
                    <a:pt x="192" y="20"/>
                  </a:cubicBezTo>
                  <a:cubicBezTo>
                    <a:pt x="200" y="35"/>
                    <a:pt x="210" y="48"/>
                    <a:pt x="219" y="62"/>
                  </a:cubicBezTo>
                  <a:cubicBezTo>
                    <a:pt x="217" y="69"/>
                    <a:pt x="206" y="72"/>
                    <a:pt x="202" y="79"/>
                  </a:cubicBezTo>
                  <a:cubicBezTo>
                    <a:pt x="209" y="87"/>
                    <a:pt x="217" y="95"/>
                    <a:pt x="224" y="101"/>
                  </a:cubicBezTo>
                  <a:cubicBezTo>
                    <a:pt x="224" y="102"/>
                    <a:pt x="224" y="104"/>
                    <a:pt x="224" y="104"/>
                  </a:cubicBezTo>
                  <a:cubicBezTo>
                    <a:pt x="197" y="189"/>
                    <a:pt x="160" y="263"/>
                    <a:pt x="122" y="336"/>
                  </a:cubicBezTo>
                  <a:cubicBezTo>
                    <a:pt x="117" y="333"/>
                    <a:pt x="118" y="315"/>
                    <a:pt x="121" y="308"/>
                  </a:cubicBezTo>
                  <a:cubicBezTo>
                    <a:pt x="77" y="247"/>
                    <a:pt x="35" y="184"/>
                    <a:pt x="2" y="111"/>
                  </a:cubicBezTo>
                  <a:cubicBezTo>
                    <a:pt x="6" y="101"/>
                    <a:pt x="12" y="93"/>
                    <a:pt x="17" y="84"/>
                  </a:cubicBezTo>
                  <a:cubicBezTo>
                    <a:pt x="15" y="76"/>
                    <a:pt x="7" y="72"/>
                    <a:pt x="0" y="65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16" y="44"/>
                    <a:pt x="25" y="18"/>
                    <a:pt x="48" y="8"/>
                  </a:cubicBezTo>
                  <a:cubicBezTo>
                    <a:pt x="73" y="104"/>
                    <a:pt x="95" y="200"/>
                    <a:pt x="122" y="293"/>
                  </a:cubicBezTo>
                  <a:cubicBezTo>
                    <a:pt x="136" y="198"/>
                    <a:pt x="164" y="114"/>
                    <a:pt x="160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Freeform 164">
              <a:extLst>
                <a:ext uri="{FF2B5EF4-FFF2-40B4-BE49-F238E27FC236}">
                  <a16:creationId xmlns:a16="http://schemas.microsoft.com/office/drawing/2014/main" id="{90ECC93C-1A95-4822-A06E-12B2686BD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611" y="1619255"/>
              <a:ext cx="165099" cy="330202"/>
            </a:xfrm>
            <a:custGeom>
              <a:avLst/>
              <a:gdLst>
                <a:gd name="T0" fmla="*/ 0 w 44"/>
                <a:gd name="T1" fmla="*/ 21 h 88"/>
                <a:gd name="T2" fmla="*/ 0 w 44"/>
                <a:gd name="T3" fmla="*/ 21 h 88"/>
                <a:gd name="T4" fmla="*/ 12 w 44"/>
                <a:gd name="T5" fmla="*/ 0 h 88"/>
                <a:gd name="T6" fmla="*/ 44 w 44"/>
                <a:gd name="T7" fmla="*/ 46 h 88"/>
                <a:gd name="T8" fmla="*/ 19 w 44"/>
                <a:gd name="T9" fmla="*/ 88 h 88"/>
                <a:gd name="T10" fmla="*/ 0 w 44"/>
                <a:gd name="T11" fmla="*/ 2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88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8" y="17"/>
                    <a:pt x="6" y="4"/>
                    <a:pt x="12" y="0"/>
                  </a:cubicBezTo>
                  <a:cubicBezTo>
                    <a:pt x="17" y="21"/>
                    <a:pt x="35" y="28"/>
                    <a:pt x="44" y="46"/>
                  </a:cubicBezTo>
                  <a:cubicBezTo>
                    <a:pt x="32" y="56"/>
                    <a:pt x="35" y="82"/>
                    <a:pt x="19" y="88"/>
                  </a:cubicBezTo>
                  <a:cubicBezTo>
                    <a:pt x="11" y="63"/>
                    <a:pt x="8" y="50"/>
                    <a:pt x="0" y="21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Freeform 165">
              <a:extLst>
                <a:ext uri="{FF2B5EF4-FFF2-40B4-BE49-F238E27FC236}">
                  <a16:creationId xmlns:a16="http://schemas.microsoft.com/office/drawing/2014/main" id="{87563023-F81B-43F5-B9C4-3DF6F3E22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26" y="1619255"/>
              <a:ext cx="134939" cy="346075"/>
            </a:xfrm>
            <a:custGeom>
              <a:avLst/>
              <a:gdLst>
                <a:gd name="T0" fmla="*/ 22 w 36"/>
                <a:gd name="T1" fmla="*/ 0 h 92"/>
                <a:gd name="T2" fmla="*/ 22 w 36"/>
                <a:gd name="T3" fmla="*/ 92 h 92"/>
                <a:gd name="T4" fmla="*/ 0 w 36"/>
                <a:gd name="T5" fmla="*/ 46 h 92"/>
                <a:gd name="T6" fmla="*/ 22 w 36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92">
                  <a:moveTo>
                    <a:pt x="22" y="0"/>
                  </a:moveTo>
                  <a:cubicBezTo>
                    <a:pt x="36" y="13"/>
                    <a:pt x="29" y="69"/>
                    <a:pt x="22" y="92"/>
                  </a:cubicBezTo>
                  <a:cubicBezTo>
                    <a:pt x="3" y="91"/>
                    <a:pt x="8" y="55"/>
                    <a:pt x="0" y="46"/>
                  </a:cubicBezTo>
                  <a:cubicBezTo>
                    <a:pt x="4" y="29"/>
                    <a:pt x="22" y="26"/>
                    <a:pt x="22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Freeform 166">
              <a:extLst>
                <a:ext uri="{FF2B5EF4-FFF2-40B4-BE49-F238E27FC236}">
                  <a16:creationId xmlns:a16="http://schemas.microsoft.com/office/drawing/2014/main" id="{E462E691-7468-4FA5-91A9-C29CE4AF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274" y="955678"/>
              <a:ext cx="581026" cy="346075"/>
            </a:xfrm>
            <a:custGeom>
              <a:avLst/>
              <a:gdLst>
                <a:gd name="T0" fmla="*/ 20 w 155"/>
                <a:gd name="T1" fmla="*/ 49 h 92"/>
                <a:gd name="T2" fmla="*/ 54 w 155"/>
                <a:gd name="T3" fmla="*/ 54 h 92"/>
                <a:gd name="T4" fmla="*/ 98 w 155"/>
                <a:gd name="T5" fmla="*/ 59 h 92"/>
                <a:gd name="T6" fmla="*/ 128 w 155"/>
                <a:gd name="T7" fmla="*/ 67 h 92"/>
                <a:gd name="T8" fmla="*/ 136 w 155"/>
                <a:gd name="T9" fmla="*/ 92 h 92"/>
                <a:gd name="T10" fmla="*/ 105 w 155"/>
                <a:gd name="T11" fmla="*/ 5 h 92"/>
                <a:gd name="T12" fmla="*/ 55 w 155"/>
                <a:gd name="T13" fmla="*/ 4 h 92"/>
                <a:gd name="T14" fmla="*/ 24 w 155"/>
                <a:gd name="T15" fmla="*/ 21 h 92"/>
                <a:gd name="T16" fmla="*/ 0 w 155"/>
                <a:gd name="T17" fmla="*/ 45 h 92"/>
                <a:gd name="T18" fmla="*/ 6 w 155"/>
                <a:gd name="T19" fmla="*/ 91 h 92"/>
                <a:gd name="T20" fmla="*/ 7 w 155"/>
                <a:gd name="T21" fmla="*/ 91 h 92"/>
                <a:gd name="T22" fmla="*/ 20 w 155"/>
                <a:gd name="T23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5" h="92">
                  <a:moveTo>
                    <a:pt x="20" y="49"/>
                  </a:moveTo>
                  <a:cubicBezTo>
                    <a:pt x="28" y="48"/>
                    <a:pt x="33" y="47"/>
                    <a:pt x="54" y="54"/>
                  </a:cubicBezTo>
                  <a:cubicBezTo>
                    <a:pt x="75" y="60"/>
                    <a:pt x="90" y="69"/>
                    <a:pt x="98" y="59"/>
                  </a:cubicBezTo>
                  <a:cubicBezTo>
                    <a:pt x="107" y="49"/>
                    <a:pt x="127" y="62"/>
                    <a:pt x="128" y="67"/>
                  </a:cubicBezTo>
                  <a:cubicBezTo>
                    <a:pt x="130" y="73"/>
                    <a:pt x="136" y="92"/>
                    <a:pt x="136" y="92"/>
                  </a:cubicBezTo>
                  <a:cubicBezTo>
                    <a:pt x="155" y="54"/>
                    <a:pt x="132" y="19"/>
                    <a:pt x="105" y="5"/>
                  </a:cubicBezTo>
                  <a:cubicBezTo>
                    <a:pt x="86" y="5"/>
                    <a:pt x="69" y="0"/>
                    <a:pt x="55" y="4"/>
                  </a:cubicBezTo>
                  <a:cubicBezTo>
                    <a:pt x="43" y="6"/>
                    <a:pt x="34" y="15"/>
                    <a:pt x="24" y="21"/>
                  </a:cubicBezTo>
                  <a:cubicBezTo>
                    <a:pt x="15" y="29"/>
                    <a:pt x="4" y="35"/>
                    <a:pt x="0" y="45"/>
                  </a:cubicBezTo>
                  <a:cubicBezTo>
                    <a:pt x="1" y="62"/>
                    <a:pt x="1" y="77"/>
                    <a:pt x="6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9" y="82"/>
                    <a:pt x="14" y="51"/>
                    <a:pt x="20" y="49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Freeform 167">
              <a:extLst>
                <a:ext uri="{FF2B5EF4-FFF2-40B4-BE49-F238E27FC236}">
                  <a16:creationId xmlns:a16="http://schemas.microsoft.com/office/drawing/2014/main" id="{3ECFE0B2-5CD4-4F2D-81F1-B9CAE7B1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12" y="2133606"/>
              <a:ext cx="71438" cy="96838"/>
            </a:xfrm>
            <a:custGeom>
              <a:avLst/>
              <a:gdLst>
                <a:gd name="T0" fmla="*/ 5 w 19"/>
                <a:gd name="T1" fmla="*/ 10 h 26"/>
                <a:gd name="T2" fmla="*/ 11 w 19"/>
                <a:gd name="T3" fmla="*/ 2 h 26"/>
                <a:gd name="T4" fmla="*/ 15 w 19"/>
                <a:gd name="T5" fmla="*/ 10 h 26"/>
                <a:gd name="T6" fmla="*/ 0 w 19"/>
                <a:gd name="T7" fmla="*/ 22 h 26"/>
                <a:gd name="T8" fmla="*/ 5 w 19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6">
                  <a:moveTo>
                    <a:pt x="5" y="10"/>
                  </a:moveTo>
                  <a:cubicBezTo>
                    <a:pt x="9" y="6"/>
                    <a:pt x="5" y="0"/>
                    <a:pt x="11" y="2"/>
                  </a:cubicBezTo>
                  <a:cubicBezTo>
                    <a:pt x="16" y="4"/>
                    <a:pt x="19" y="5"/>
                    <a:pt x="15" y="10"/>
                  </a:cubicBezTo>
                  <a:cubicBezTo>
                    <a:pt x="11" y="16"/>
                    <a:pt x="0" y="26"/>
                    <a:pt x="0" y="22"/>
                  </a:cubicBezTo>
                  <a:cubicBezTo>
                    <a:pt x="0" y="19"/>
                    <a:pt x="5" y="10"/>
                    <a:pt x="5" y="1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Freeform 168">
              <a:extLst>
                <a:ext uri="{FF2B5EF4-FFF2-40B4-BE49-F238E27FC236}">
                  <a16:creationId xmlns:a16="http://schemas.microsoft.com/office/drawing/2014/main" id="{211B2D16-286F-4A5F-801F-548FE707F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1" y="2354269"/>
              <a:ext cx="71438" cy="93661"/>
            </a:xfrm>
            <a:custGeom>
              <a:avLst/>
              <a:gdLst>
                <a:gd name="T0" fmla="*/ 6 w 19"/>
                <a:gd name="T1" fmla="*/ 10 h 25"/>
                <a:gd name="T2" fmla="*/ 11 w 19"/>
                <a:gd name="T3" fmla="*/ 2 h 25"/>
                <a:gd name="T4" fmla="*/ 15 w 19"/>
                <a:gd name="T5" fmla="*/ 10 h 25"/>
                <a:gd name="T6" fmla="*/ 0 w 19"/>
                <a:gd name="T7" fmla="*/ 22 h 25"/>
                <a:gd name="T8" fmla="*/ 6 w 19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6" y="10"/>
                  </a:moveTo>
                  <a:cubicBezTo>
                    <a:pt x="9" y="5"/>
                    <a:pt x="6" y="0"/>
                    <a:pt x="11" y="2"/>
                  </a:cubicBezTo>
                  <a:cubicBezTo>
                    <a:pt x="16" y="4"/>
                    <a:pt x="19" y="4"/>
                    <a:pt x="15" y="10"/>
                  </a:cubicBezTo>
                  <a:cubicBezTo>
                    <a:pt x="11" y="15"/>
                    <a:pt x="0" y="25"/>
                    <a:pt x="0" y="22"/>
                  </a:cubicBezTo>
                  <a:cubicBezTo>
                    <a:pt x="0" y="19"/>
                    <a:pt x="6" y="10"/>
                    <a:pt x="6" y="1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Freeform 169">
              <a:extLst>
                <a:ext uri="{FF2B5EF4-FFF2-40B4-BE49-F238E27FC236}">
                  <a16:creationId xmlns:a16="http://schemas.microsoft.com/office/drawing/2014/main" id="{2A2F6A79-BB8C-4C96-B2EB-282C0514C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49" y="2073282"/>
              <a:ext cx="49214" cy="630240"/>
            </a:xfrm>
            <a:custGeom>
              <a:avLst/>
              <a:gdLst>
                <a:gd name="T0" fmla="*/ 10 w 13"/>
                <a:gd name="T1" fmla="*/ 168 h 168"/>
                <a:gd name="T2" fmla="*/ 6 w 13"/>
                <a:gd name="T3" fmla="*/ 39 h 168"/>
                <a:gd name="T4" fmla="*/ 6 w 13"/>
                <a:gd name="T5" fmla="*/ 10 h 168"/>
                <a:gd name="T6" fmla="*/ 13 w 13"/>
                <a:gd name="T7" fmla="*/ 10 h 168"/>
                <a:gd name="T8" fmla="*/ 10 w 13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8">
                  <a:moveTo>
                    <a:pt x="10" y="168"/>
                  </a:moveTo>
                  <a:cubicBezTo>
                    <a:pt x="10" y="168"/>
                    <a:pt x="11" y="61"/>
                    <a:pt x="6" y="39"/>
                  </a:cubicBezTo>
                  <a:cubicBezTo>
                    <a:pt x="0" y="17"/>
                    <a:pt x="2" y="10"/>
                    <a:pt x="6" y="10"/>
                  </a:cubicBezTo>
                  <a:cubicBezTo>
                    <a:pt x="10" y="10"/>
                    <a:pt x="13" y="0"/>
                    <a:pt x="13" y="10"/>
                  </a:cubicBezTo>
                  <a:cubicBezTo>
                    <a:pt x="13" y="20"/>
                    <a:pt x="10" y="168"/>
                    <a:pt x="10" y="168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 170">
              <a:extLst>
                <a:ext uri="{FF2B5EF4-FFF2-40B4-BE49-F238E27FC236}">
                  <a16:creationId xmlns:a16="http://schemas.microsoft.com/office/drawing/2014/main" id="{34E3A3DD-DBEE-4022-8749-1D4A7F19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53" y="2106619"/>
              <a:ext cx="98425" cy="1320804"/>
            </a:xfrm>
            <a:custGeom>
              <a:avLst/>
              <a:gdLst>
                <a:gd name="T0" fmla="*/ 26 w 26"/>
                <a:gd name="T1" fmla="*/ 352 h 352"/>
                <a:gd name="T2" fmla="*/ 7 w 26"/>
                <a:gd name="T3" fmla="*/ 213 h 352"/>
                <a:gd name="T4" fmla="*/ 7 w 26"/>
                <a:gd name="T5" fmla="*/ 145 h 352"/>
                <a:gd name="T6" fmla="*/ 0 w 26"/>
                <a:gd name="T7" fmla="*/ 30 h 352"/>
                <a:gd name="T8" fmla="*/ 10 w 26"/>
                <a:gd name="T9" fmla="*/ 0 h 352"/>
                <a:gd name="T10" fmla="*/ 10 w 26"/>
                <a:gd name="T11" fmla="*/ 6 h 352"/>
                <a:gd name="T12" fmla="*/ 26 w 26"/>
                <a:gd name="T13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52">
                  <a:moveTo>
                    <a:pt x="26" y="352"/>
                  </a:moveTo>
                  <a:cubicBezTo>
                    <a:pt x="26" y="347"/>
                    <a:pt x="8" y="236"/>
                    <a:pt x="7" y="213"/>
                  </a:cubicBezTo>
                  <a:cubicBezTo>
                    <a:pt x="6" y="189"/>
                    <a:pt x="9" y="165"/>
                    <a:pt x="7" y="145"/>
                  </a:cubicBezTo>
                  <a:cubicBezTo>
                    <a:pt x="5" y="126"/>
                    <a:pt x="0" y="48"/>
                    <a:pt x="0" y="30"/>
                  </a:cubicBezTo>
                  <a:cubicBezTo>
                    <a:pt x="1" y="12"/>
                    <a:pt x="10" y="0"/>
                    <a:pt x="10" y="0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26" y="352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171">
              <a:extLst>
                <a:ext uri="{FF2B5EF4-FFF2-40B4-BE49-F238E27FC236}">
                  <a16:creationId xmlns:a16="http://schemas.microsoft.com/office/drawing/2014/main" id="{5B14C7D9-5947-4754-89C2-32FBA1F84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476" y="3135321"/>
              <a:ext cx="222250" cy="58738"/>
            </a:xfrm>
            <a:custGeom>
              <a:avLst/>
              <a:gdLst>
                <a:gd name="T0" fmla="*/ 0 w 59"/>
                <a:gd name="T1" fmla="*/ 16 h 16"/>
                <a:gd name="T2" fmla="*/ 52 w 59"/>
                <a:gd name="T3" fmla="*/ 7 h 16"/>
                <a:gd name="T4" fmla="*/ 59 w 59"/>
                <a:gd name="T5" fmla="*/ 7 h 16"/>
                <a:gd name="T6" fmla="*/ 0 w 5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6">
                  <a:moveTo>
                    <a:pt x="0" y="16"/>
                  </a:moveTo>
                  <a:cubicBezTo>
                    <a:pt x="0" y="16"/>
                    <a:pt x="49" y="13"/>
                    <a:pt x="52" y="7"/>
                  </a:cubicBezTo>
                  <a:cubicBezTo>
                    <a:pt x="55" y="0"/>
                    <a:pt x="59" y="3"/>
                    <a:pt x="59" y="7"/>
                  </a:cubicBezTo>
                  <a:cubicBezTo>
                    <a:pt x="58" y="11"/>
                    <a:pt x="0" y="16"/>
                    <a:pt x="0" y="1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Freeform 172">
              <a:extLst>
                <a:ext uri="{FF2B5EF4-FFF2-40B4-BE49-F238E27FC236}">
                  <a16:creationId xmlns:a16="http://schemas.microsoft.com/office/drawing/2014/main" id="{BCFD0786-CDD1-4CE7-83A6-A2CCC3CBB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27" y="3224223"/>
              <a:ext cx="198440" cy="282574"/>
            </a:xfrm>
            <a:custGeom>
              <a:avLst/>
              <a:gdLst>
                <a:gd name="T0" fmla="*/ 44 w 53"/>
                <a:gd name="T1" fmla="*/ 0 h 75"/>
                <a:gd name="T2" fmla="*/ 53 w 53"/>
                <a:gd name="T3" fmla="*/ 75 h 75"/>
                <a:gd name="T4" fmla="*/ 24 w 53"/>
                <a:gd name="T5" fmla="*/ 75 h 75"/>
                <a:gd name="T6" fmla="*/ 14 w 53"/>
                <a:gd name="T7" fmla="*/ 69 h 75"/>
                <a:gd name="T8" fmla="*/ 34 w 53"/>
                <a:gd name="T9" fmla="*/ 61 h 75"/>
                <a:gd name="T10" fmla="*/ 22 w 53"/>
                <a:gd name="T11" fmla="*/ 38 h 75"/>
                <a:gd name="T12" fmla="*/ 44 w 53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5">
                  <a:moveTo>
                    <a:pt x="44" y="0"/>
                  </a:moveTo>
                  <a:cubicBezTo>
                    <a:pt x="53" y="75"/>
                    <a:pt x="53" y="75"/>
                    <a:pt x="53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0" y="69"/>
                    <a:pt x="14" y="69"/>
                  </a:cubicBezTo>
                  <a:cubicBezTo>
                    <a:pt x="29" y="68"/>
                    <a:pt x="42" y="73"/>
                    <a:pt x="34" y="61"/>
                  </a:cubicBezTo>
                  <a:cubicBezTo>
                    <a:pt x="27" y="48"/>
                    <a:pt x="6" y="41"/>
                    <a:pt x="22" y="38"/>
                  </a:cubicBezTo>
                  <a:cubicBezTo>
                    <a:pt x="38" y="34"/>
                    <a:pt x="44" y="0"/>
                    <a:pt x="44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 173">
              <a:extLst>
                <a:ext uri="{FF2B5EF4-FFF2-40B4-BE49-F238E27FC236}">
                  <a16:creationId xmlns:a16="http://schemas.microsoft.com/office/drawing/2014/main" id="{2C5AE030-4811-4231-B7C4-4F5C4E55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122" y="2576519"/>
              <a:ext cx="60324" cy="490537"/>
            </a:xfrm>
            <a:custGeom>
              <a:avLst/>
              <a:gdLst>
                <a:gd name="T0" fmla="*/ 0 w 38"/>
                <a:gd name="T1" fmla="*/ 0 h 309"/>
                <a:gd name="T2" fmla="*/ 29 w 38"/>
                <a:gd name="T3" fmla="*/ 309 h 309"/>
                <a:gd name="T4" fmla="*/ 38 w 38"/>
                <a:gd name="T5" fmla="*/ 293 h 309"/>
                <a:gd name="T6" fmla="*/ 0 w 38"/>
                <a:gd name="T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09">
                  <a:moveTo>
                    <a:pt x="0" y="0"/>
                  </a:moveTo>
                  <a:lnTo>
                    <a:pt x="29" y="309"/>
                  </a:lnTo>
                  <a:lnTo>
                    <a:pt x="38" y="29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Freeform 174">
              <a:extLst>
                <a:ext uri="{FF2B5EF4-FFF2-40B4-BE49-F238E27FC236}">
                  <a16:creationId xmlns:a16="http://schemas.microsoft.com/office/drawing/2014/main" id="{B613FFFA-B151-4102-8EA1-B011E1AF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3" y="3157549"/>
              <a:ext cx="288924" cy="93661"/>
            </a:xfrm>
            <a:custGeom>
              <a:avLst/>
              <a:gdLst>
                <a:gd name="T0" fmla="*/ 0 w 77"/>
                <a:gd name="T1" fmla="*/ 0 h 25"/>
                <a:gd name="T2" fmla="*/ 75 w 77"/>
                <a:gd name="T3" fmla="*/ 10 h 25"/>
                <a:gd name="T4" fmla="*/ 68 w 77"/>
                <a:gd name="T5" fmla="*/ 25 h 25"/>
                <a:gd name="T6" fmla="*/ 0 w 77"/>
                <a:gd name="T7" fmla="*/ 12 h 25"/>
                <a:gd name="T8" fmla="*/ 0 w 7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5">
                  <a:moveTo>
                    <a:pt x="0" y="0"/>
                  </a:moveTo>
                  <a:cubicBezTo>
                    <a:pt x="0" y="0"/>
                    <a:pt x="73" y="9"/>
                    <a:pt x="75" y="10"/>
                  </a:cubicBezTo>
                  <a:cubicBezTo>
                    <a:pt x="77" y="11"/>
                    <a:pt x="68" y="25"/>
                    <a:pt x="68" y="25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Freeform 175">
              <a:extLst>
                <a:ext uri="{FF2B5EF4-FFF2-40B4-BE49-F238E27FC236}">
                  <a16:creationId xmlns:a16="http://schemas.microsoft.com/office/drawing/2014/main" id="{E5CB9226-B5C6-424B-A087-0B1C81B29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3" y="3333761"/>
              <a:ext cx="242887" cy="236537"/>
            </a:xfrm>
            <a:custGeom>
              <a:avLst/>
              <a:gdLst>
                <a:gd name="T0" fmla="*/ 65 w 65"/>
                <a:gd name="T1" fmla="*/ 0 h 63"/>
                <a:gd name="T2" fmla="*/ 50 w 65"/>
                <a:gd name="T3" fmla="*/ 60 h 63"/>
                <a:gd name="T4" fmla="*/ 9 w 65"/>
                <a:gd name="T5" fmla="*/ 52 h 63"/>
                <a:gd name="T6" fmla="*/ 18 w 65"/>
                <a:gd name="T7" fmla="*/ 46 h 63"/>
                <a:gd name="T8" fmla="*/ 49 w 65"/>
                <a:gd name="T9" fmla="*/ 46 h 63"/>
                <a:gd name="T10" fmla="*/ 65 w 65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3">
                  <a:moveTo>
                    <a:pt x="65" y="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0" y="47"/>
                    <a:pt x="18" y="46"/>
                  </a:cubicBezTo>
                  <a:cubicBezTo>
                    <a:pt x="36" y="46"/>
                    <a:pt x="48" y="63"/>
                    <a:pt x="49" y="46"/>
                  </a:cubicBezTo>
                  <a:cubicBezTo>
                    <a:pt x="50" y="30"/>
                    <a:pt x="65" y="0"/>
                    <a:pt x="65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Freeform 176">
              <a:extLst>
                <a:ext uri="{FF2B5EF4-FFF2-40B4-BE49-F238E27FC236}">
                  <a16:creationId xmlns:a16="http://schemas.microsoft.com/office/drawing/2014/main" id="{544674E8-CFBC-4A4F-AD09-B08490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83" y="2201870"/>
              <a:ext cx="41274" cy="168276"/>
            </a:xfrm>
            <a:custGeom>
              <a:avLst/>
              <a:gdLst>
                <a:gd name="T0" fmla="*/ 0 w 11"/>
                <a:gd name="T1" fmla="*/ 0 h 45"/>
                <a:gd name="T2" fmla="*/ 0 w 11"/>
                <a:gd name="T3" fmla="*/ 21 h 45"/>
                <a:gd name="T4" fmla="*/ 2 w 11"/>
                <a:gd name="T5" fmla="*/ 42 h 45"/>
                <a:gd name="T6" fmla="*/ 10 w 11"/>
                <a:gd name="T7" fmla="*/ 5 h 45"/>
                <a:gd name="T8" fmla="*/ 0 w 11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5">
                  <a:moveTo>
                    <a:pt x="0" y="0"/>
                  </a:moveTo>
                  <a:cubicBezTo>
                    <a:pt x="0" y="5"/>
                    <a:pt x="0" y="13"/>
                    <a:pt x="0" y="21"/>
                  </a:cubicBezTo>
                  <a:cubicBezTo>
                    <a:pt x="1" y="31"/>
                    <a:pt x="2" y="41"/>
                    <a:pt x="2" y="42"/>
                  </a:cubicBezTo>
                  <a:cubicBezTo>
                    <a:pt x="4" y="45"/>
                    <a:pt x="11" y="8"/>
                    <a:pt x="10" y="5"/>
                  </a:cubicBezTo>
                  <a:cubicBezTo>
                    <a:pt x="8" y="2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Freeform 177">
              <a:extLst>
                <a:ext uri="{FF2B5EF4-FFF2-40B4-BE49-F238E27FC236}">
                  <a16:creationId xmlns:a16="http://schemas.microsoft.com/office/drawing/2014/main" id="{A30377CA-0206-47E0-89B9-871E21D5D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8" y="2786069"/>
              <a:ext cx="150812" cy="352425"/>
            </a:xfrm>
            <a:custGeom>
              <a:avLst/>
              <a:gdLst>
                <a:gd name="T0" fmla="*/ 0 w 40"/>
                <a:gd name="T1" fmla="*/ 0 h 94"/>
                <a:gd name="T2" fmla="*/ 20 w 40"/>
                <a:gd name="T3" fmla="*/ 64 h 94"/>
                <a:gd name="T4" fmla="*/ 36 w 40"/>
                <a:gd name="T5" fmla="*/ 82 h 94"/>
                <a:gd name="T6" fmla="*/ 14 w 40"/>
                <a:gd name="T7" fmla="*/ 26 h 94"/>
                <a:gd name="T8" fmla="*/ 0 w 40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94">
                  <a:moveTo>
                    <a:pt x="0" y="0"/>
                  </a:moveTo>
                  <a:cubicBezTo>
                    <a:pt x="0" y="0"/>
                    <a:pt x="12" y="47"/>
                    <a:pt x="20" y="64"/>
                  </a:cubicBezTo>
                  <a:cubicBezTo>
                    <a:pt x="28" y="82"/>
                    <a:pt x="40" y="94"/>
                    <a:pt x="36" y="82"/>
                  </a:cubicBezTo>
                  <a:cubicBezTo>
                    <a:pt x="32" y="69"/>
                    <a:pt x="20" y="36"/>
                    <a:pt x="14" y="26"/>
                  </a:cubicBezTo>
                  <a:cubicBezTo>
                    <a:pt x="9" y="15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 178">
              <a:extLst>
                <a:ext uri="{FF2B5EF4-FFF2-40B4-BE49-F238E27FC236}">
                  <a16:creationId xmlns:a16="http://schemas.microsoft.com/office/drawing/2014/main" id="{63353B11-D499-4E72-B2E8-ED10C6400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36" y="2860684"/>
              <a:ext cx="49214" cy="247650"/>
            </a:xfrm>
            <a:custGeom>
              <a:avLst/>
              <a:gdLst>
                <a:gd name="T0" fmla="*/ 0 w 13"/>
                <a:gd name="T1" fmla="*/ 0 h 66"/>
                <a:gd name="T2" fmla="*/ 10 w 13"/>
                <a:gd name="T3" fmla="*/ 31 h 66"/>
                <a:gd name="T4" fmla="*/ 6 w 13"/>
                <a:gd name="T5" fmla="*/ 50 h 66"/>
                <a:gd name="T6" fmla="*/ 0 w 13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6">
                  <a:moveTo>
                    <a:pt x="0" y="0"/>
                  </a:moveTo>
                  <a:cubicBezTo>
                    <a:pt x="0" y="0"/>
                    <a:pt x="13" y="15"/>
                    <a:pt x="10" y="31"/>
                  </a:cubicBezTo>
                  <a:cubicBezTo>
                    <a:pt x="8" y="47"/>
                    <a:pt x="5" y="66"/>
                    <a:pt x="6" y="50"/>
                  </a:cubicBezTo>
                  <a:cubicBezTo>
                    <a:pt x="6" y="35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BCFDD739-83BD-4373-9607-22092166A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994" y="1544640"/>
              <a:ext cx="349252" cy="131762"/>
            </a:xfrm>
            <a:custGeom>
              <a:avLst/>
              <a:gdLst>
                <a:gd name="T0" fmla="*/ 0 w 93"/>
                <a:gd name="T1" fmla="*/ 0 h 35"/>
                <a:gd name="T2" fmla="*/ 33 w 93"/>
                <a:gd name="T3" fmla="*/ 29 h 35"/>
                <a:gd name="T4" fmla="*/ 68 w 93"/>
                <a:gd name="T5" fmla="*/ 24 h 35"/>
                <a:gd name="T6" fmla="*/ 85 w 93"/>
                <a:gd name="T7" fmla="*/ 7 h 35"/>
                <a:gd name="T8" fmla="*/ 92 w 93"/>
                <a:gd name="T9" fmla="*/ 6 h 35"/>
                <a:gd name="T10" fmla="*/ 85 w 93"/>
                <a:gd name="T11" fmla="*/ 19 h 35"/>
                <a:gd name="T12" fmla="*/ 67 w 93"/>
                <a:gd name="T13" fmla="*/ 32 h 35"/>
                <a:gd name="T14" fmla="*/ 28 w 93"/>
                <a:gd name="T15" fmla="*/ 32 h 35"/>
                <a:gd name="T16" fmla="*/ 0 w 93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35">
                  <a:moveTo>
                    <a:pt x="0" y="0"/>
                  </a:moveTo>
                  <a:cubicBezTo>
                    <a:pt x="2" y="4"/>
                    <a:pt x="21" y="25"/>
                    <a:pt x="33" y="29"/>
                  </a:cubicBezTo>
                  <a:cubicBezTo>
                    <a:pt x="45" y="32"/>
                    <a:pt x="63" y="29"/>
                    <a:pt x="68" y="24"/>
                  </a:cubicBezTo>
                  <a:cubicBezTo>
                    <a:pt x="73" y="19"/>
                    <a:pt x="84" y="9"/>
                    <a:pt x="85" y="7"/>
                  </a:cubicBezTo>
                  <a:cubicBezTo>
                    <a:pt x="86" y="5"/>
                    <a:pt x="93" y="1"/>
                    <a:pt x="92" y="6"/>
                  </a:cubicBezTo>
                  <a:cubicBezTo>
                    <a:pt x="91" y="10"/>
                    <a:pt x="89" y="14"/>
                    <a:pt x="85" y="19"/>
                  </a:cubicBezTo>
                  <a:cubicBezTo>
                    <a:pt x="82" y="24"/>
                    <a:pt x="75" y="33"/>
                    <a:pt x="67" y="32"/>
                  </a:cubicBezTo>
                  <a:cubicBezTo>
                    <a:pt x="58" y="32"/>
                    <a:pt x="36" y="35"/>
                    <a:pt x="28" y="32"/>
                  </a:cubicBezTo>
                  <a:cubicBezTo>
                    <a:pt x="19" y="3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 103">
              <a:extLst>
                <a:ext uri="{FF2B5EF4-FFF2-40B4-BE49-F238E27FC236}">
                  <a16:creationId xmlns:a16="http://schemas.microsoft.com/office/drawing/2014/main" id="{512C748B-F548-404C-AC48-F8199B99D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697" y="1061826"/>
              <a:ext cx="226796" cy="66888"/>
            </a:xfrm>
            <a:custGeom>
              <a:avLst/>
              <a:gdLst>
                <a:gd name="T0" fmla="*/ 9 w 49"/>
                <a:gd name="T1" fmla="*/ 1 h 23"/>
                <a:gd name="T2" fmla="*/ 24 w 49"/>
                <a:gd name="T3" fmla="*/ 8 h 23"/>
                <a:gd name="T4" fmla="*/ 31 w 49"/>
                <a:gd name="T5" fmla="*/ 7 h 23"/>
                <a:gd name="T6" fmla="*/ 44 w 49"/>
                <a:gd name="T7" fmla="*/ 17 h 23"/>
                <a:gd name="T8" fmla="*/ 37 w 49"/>
                <a:gd name="T9" fmla="*/ 17 h 23"/>
                <a:gd name="T10" fmla="*/ 13 w 49"/>
                <a:gd name="T11" fmla="*/ 10 h 23"/>
                <a:gd name="T12" fmla="*/ 9 w 49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3">
                  <a:moveTo>
                    <a:pt x="9" y="1"/>
                  </a:moveTo>
                  <a:cubicBezTo>
                    <a:pt x="9" y="1"/>
                    <a:pt x="20" y="7"/>
                    <a:pt x="24" y="8"/>
                  </a:cubicBezTo>
                  <a:cubicBezTo>
                    <a:pt x="28" y="9"/>
                    <a:pt x="31" y="9"/>
                    <a:pt x="31" y="7"/>
                  </a:cubicBezTo>
                  <a:cubicBezTo>
                    <a:pt x="31" y="4"/>
                    <a:pt x="40" y="11"/>
                    <a:pt x="44" y="17"/>
                  </a:cubicBezTo>
                  <a:cubicBezTo>
                    <a:pt x="49" y="23"/>
                    <a:pt x="44" y="21"/>
                    <a:pt x="37" y="17"/>
                  </a:cubicBezTo>
                  <a:cubicBezTo>
                    <a:pt x="30" y="13"/>
                    <a:pt x="20" y="15"/>
                    <a:pt x="13" y="10"/>
                  </a:cubicBezTo>
                  <a:cubicBezTo>
                    <a:pt x="6" y="5"/>
                    <a:pt x="0" y="0"/>
                    <a:pt x="9" y="1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Freeform 104">
              <a:extLst>
                <a:ext uri="{FF2B5EF4-FFF2-40B4-BE49-F238E27FC236}">
                  <a16:creationId xmlns:a16="http://schemas.microsoft.com/office/drawing/2014/main" id="{9C28C644-241A-46AB-8250-D15B78FC1E63}"/>
                </a:ext>
              </a:extLst>
            </p:cNvPr>
            <p:cNvSpPr>
              <a:spLocks/>
            </p:cNvSpPr>
            <p:nvPr/>
          </p:nvSpPr>
          <p:spPr bwMode="auto">
            <a:xfrm rot="18643239">
              <a:off x="3555600" y="1040771"/>
              <a:ext cx="87944" cy="175885"/>
            </a:xfrm>
            <a:custGeom>
              <a:avLst/>
              <a:gdLst>
                <a:gd name="T0" fmla="*/ 12 w 30"/>
                <a:gd name="T1" fmla="*/ 25 h 60"/>
                <a:gd name="T2" fmla="*/ 20 w 30"/>
                <a:gd name="T3" fmla="*/ 19 h 60"/>
                <a:gd name="T4" fmla="*/ 22 w 30"/>
                <a:gd name="T5" fmla="*/ 4 h 60"/>
                <a:gd name="T6" fmla="*/ 24 w 30"/>
                <a:gd name="T7" fmla="*/ 26 h 60"/>
                <a:gd name="T8" fmla="*/ 21 w 30"/>
                <a:gd name="T9" fmla="*/ 37 h 60"/>
                <a:gd name="T10" fmla="*/ 14 w 30"/>
                <a:gd name="T11" fmla="*/ 48 h 60"/>
                <a:gd name="T12" fmla="*/ 8 w 30"/>
                <a:gd name="T13" fmla="*/ 35 h 60"/>
                <a:gd name="T14" fmla="*/ 12 w 30"/>
                <a:gd name="T15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60">
                  <a:moveTo>
                    <a:pt x="12" y="25"/>
                  </a:moveTo>
                  <a:cubicBezTo>
                    <a:pt x="12" y="25"/>
                    <a:pt x="17" y="24"/>
                    <a:pt x="20" y="19"/>
                  </a:cubicBezTo>
                  <a:cubicBezTo>
                    <a:pt x="24" y="14"/>
                    <a:pt x="22" y="8"/>
                    <a:pt x="22" y="4"/>
                  </a:cubicBezTo>
                  <a:cubicBezTo>
                    <a:pt x="21" y="0"/>
                    <a:pt x="30" y="16"/>
                    <a:pt x="24" y="26"/>
                  </a:cubicBezTo>
                  <a:cubicBezTo>
                    <a:pt x="24" y="26"/>
                    <a:pt x="21" y="34"/>
                    <a:pt x="21" y="37"/>
                  </a:cubicBezTo>
                  <a:cubicBezTo>
                    <a:pt x="21" y="40"/>
                    <a:pt x="20" y="46"/>
                    <a:pt x="14" y="48"/>
                  </a:cubicBezTo>
                  <a:cubicBezTo>
                    <a:pt x="8" y="50"/>
                    <a:pt x="0" y="60"/>
                    <a:pt x="8" y="35"/>
                  </a:cubicBezTo>
                  <a:lnTo>
                    <a:pt x="12" y="25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469" name="Rectangle 176">
            <a:extLst>
              <a:ext uri="{FF2B5EF4-FFF2-40B4-BE49-F238E27FC236}">
                <a16:creationId xmlns:a16="http://schemas.microsoft.com/office/drawing/2014/main" id="{E17623AD-3D85-4B99-8741-924301191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8879" y="23490569"/>
            <a:ext cx="8095934" cy="132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</a:t>
            </a:r>
          </a:p>
          <a:p>
            <a:pPr algn="ctr" eaLnBrk="1" hangingPunct="1"/>
            <a:r>
              <a:rPr lang="fr-FR" altLang="fr-FR" sz="4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</p:txBody>
      </p:sp>
      <p:grpSp>
        <p:nvGrpSpPr>
          <p:cNvPr id="4115" name="Groupe 247">
            <a:extLst>
              <a:ext uri="{FF2B5EF4-FFF2-40B4-BE49-F238E27FC236}">
                <a16:creationId xmlns:a16="http://schemas.microsoft.com/office/drawing/2014/main" id="{D9201C2B-5D86-45B4-BBFF-0EBBE87401C8}"/>
              </a:ext>
            </a:extLst>
          </p:cNvPr>
          <p:cNvGrpSpPr>
            <a:grpSpLocks/>
          </p:cNvGrpSpPr>
          <p:nvPr/>
        </p:nvGrpSpPr>
        <p:grpSpPr bwMode="auto">
          <a:xfrm>
            <a:off x="14345742" y="1911887"/>
            <a:ext cx="2390775" cy="2403475"/>
            <a:chOff x="2335614" y="3820290"/>
            <a:chExt cx="653239" cy="560864"/>
          </a:xfrm>
        </p:grpSpPr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CB387F22-969D-486C-B97D-3D4D579987CC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50" name="_effect" descr="C:\Users\marc.h\Desktop\Schatten-TEST.png">
              <a:extLst>
                <a:ext uri="{FF2B5EF4-FFF2-40B4-BE49-F238E27FC236}">
                  <a16:creationId xmlns:a16="http://schemas.microsoft.com/office/drawing/2014/main" id="{E7C342C8-F8F0-49F9-876E-8DE417798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451" y="4131840"/>
              <a:ext cx="441565" cy="663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251" name="Gruppieren 96">
              <a:extLst>
                <a:ext uri="{FF2B5EF4-FFF2-40B4-BE49-F238E27FC236}">
                  <a16:creationId xmlns:a16="http://schemas.microsoft.com/office/drawing/2014/main" id="{AE0C6DED-A836-4863-9C1C-42E93131FC2C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90" name="Freeform 156">
                <a:extLst>
                  <a:ext uri="{FF2B5EF4-FFF2-40B4-BE49-F238E27FC236}">
                    <a16:creationId xmlns:a16="http://schemas.microsoft.com/office/drawing/2014/main" id="{ECB2713B-F0FF-4311-A384-215A73A982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1" name="Freeform 159">
                <a:extLst>
                  <a:ext uri="{FF2B5EF4-FFF2-40B4-BE49-F238E27FC236}">
                    <a16:creationId xmlns:a16="http://schemas.microsoft.com/office/drawing/2014/main" id="{FF40DB08-6DF9-4905-81D9-40594B133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2" name="Freeform 160">
                <a:extLst>
                  <a:ext uri="{FF2B5EF4-FFF2-40B4-BE49-F238E27FC236}">
                    <a16:creationId xmlns:a16="http://schemas.microsoft.com/office/drawing/2014/main" id="{C18A6500-B64E-4734-BADD-FF91152AB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3" name="Freeform 179">
                <a:extLst>
                  <a:ext uri="{FF2B5EF4-FFF2-40B4-BE49-F238E27FC236}">
                    <a16:creationId xmlns:a16="http://schemas.microsoft.com/office/drawing/2014/main" id="{EED18078-224C-4316-B10C-AF7722E20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4" name="Freeform 180">
                <a:extLst>
                  <a:ext uri="{FF2B5EF4-FFF2-40B4-BE49-F238E27FC236}">
                    <a16:creationId xmlns:a16="http://schemas.microsoft.com/office/drawing/2014/main" id="{BD9EDE8D-1A86-454B-A918-DB69BA4E4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5" name="Freeform 181">
                <a:extLst>
                  <a:ext uri="{FF2B5EF4-FFF2-40B4-BE49-F238E27FC236}">
                    <a16:creationId xmlns:a16="http://schemas.microsoft.com/office/drawing/2014/main" id="{3D070067-BF3D-4449-B5DA-FB94934DC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6" name="Freeform 182">
                <a:extLst>
                  <a:ext uri="{FF2B5EF4-FFF2-40B4-BE49-F238E27FC236}">
                    <a16:creationId xmlns:a16="http://schemas.microsoft.com/office/drawing/2014/main" id="{A6ED0BD2-DCA1-4016-818D-AB5966F4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7" name="Freeform 183">
                <a:extLst>
                  <a:ext uri="{FF2B5EF4-FFF2-40B4-BE49-F238E27FC236}">
                    <a16:creationId xmlns:a16="http://schemas.microsoft.com/office/drawing/2014/main" id="{1E8A8A61-7B22-463E-AB56-4725B9EC3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8" name="Freeform 184">
                <a:extLst>
                  <a:ext uri="{FF2B5EF4-FFF2-40B4-BE49-F238E27FC236}">
                    <a16:creationId xmlns:a16="http://schemas.microsoft.com/office/drawing/2014/main" id="{374CB3C4-95BD-4299-88E6-A60E469FD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9" name="Freeform 185">
                <a:extLst>
                  <a:ext uri="{FF2B5EF4-FFF2-40B4-BE49-F238E27FC236}">
                    <a16:creationId xmlns:a16="http://schemas.microsoft.com/office/drawing/2014/main" id="{FC3F177E-DFBB-4A4F-ACF5-6C78E1737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0" name="Freeform 186">
                <a:extLst>
                  <a:ext uri="{FF2B5EF4-FFF2-40B4-BE49-F238E27FC236}">
                    <a16:creationId xmlns:a16="http://schemas.microsoft.com/office/drawing/2014/main" id="{D66EED55-231E-402C-9D21-EF1941E38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1" name="Freeform 187">
                <a:extLst>
                  <a:ext uri="{FF2B5EF4-FFF2-40B4-BE49-F238E27FC236}">
                    <a16:creationId xmlns:a16="http://schemas.microsoft.com/office/drawing/2014/main" id="{B6FDDFD9-8A60-4E37-9300-7F3E836BD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2" name="Freeform 157">
                <a:extLst>
                  <a:ext uri="{FF2B5EF4-FFF2-40B4-BE49-F238E27FC236}">
                    <a16:creationId xmlns:a16="http://schemas.microsoft.com/office/drawing/2014/main" id="{903AF0D4-A102-4B0A-AD03-2388359A4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3" name="Freeform 158">
                <a:extLst>
                  <a:ext uri="{FF2B5EF4-FFF2-40B4-BE49-F238E27FC236}">
                    <a16:creationId xmlns:a16="http://schemas.microsoft.com/office/drawing/2014/main" id="{F145D71E-F707-48C6-85E0-DCE440AF4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4" name="Freeform 161">
                <a:extLst>
                  <a:ext uri="{FF2B5EF4-FFF2-40B4-BE49-F238E27FC236}">
                    <a16:creationId xmlns:a16="http://schemas.microsoft.com/office/drawing/2014/main" id="{993D011B-DF6E-488B-8881-7AC3BEF59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5" name="Freeform 162">
                <a:extLst>
                  <a:ext uri="{FF2B5EF4-FFF2-40B4-BE49-F238E27FC236}">
                    <a16:creationId xmlns:a16="http://schemas.microsoft.com/office/drawing/2014/main" id="{30156C5C-B7E9-4852-9F64-92555221FC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6" name="Freeform 163">
                <a:extLst>
                  <a:ext uri="{FF2B5EF4-FFF2-40B4-BE49-F238E27FC236}">
                    <a16:creationId xmlns:a16="http://schemas.microsoft.com/office/drawing/2014/main" id="{C917BE35-F839-4A2D-BDCA-798D9DC33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7" name="Freeform 164">
                <a:extLst>
                  <a:ext uri="{FF2B5EF4-FFF2-40B4-BE49-F238E27FC236}">
                    <a16:creationId xmlns:a16="http://schemas.microsoft.com/office/drawing/2014/main" id="{71EA1DAC-975D-4356-9582-7C3CE13EF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8" name="Freeform 165">
                <a:extLst>
                  <a:ext uri="{FF2B5EF4-FFF2-40B4-BE49-F238E27FC236}">
                    <a16:creationId xmlns:a16="http://schemas.microsoft.com/office/drawing/2014/main" id="{C33D7068-9BC0-49CC-9DD0-912BB483F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9" name="Freeform 166">
                <a:extLst>
                  <a:ext uri="{FF2B5EF4-FFF2-40B4-BE49-F238E27FC236}">
                    <a16:creationId xmlns:a16="http://schemas.microsoft.com/office/drawing/2014/main" id="{5B0C5746-C6CD-4FC3-9F97-AD3F039BB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0" name="Freeform 167">
                <a:extLst>
                  <a:ext uri="{FF2B5EF4-FFF2-40B4-BE49-F238E27FC236}">
                    <a16:creationId xmlns:a16="http://schemas.microsoft.com/office/drawing/2014/main" id="{40B4AA06-B7B1-45EA-9E74-BF72B1F2C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1" name="Freeform 168">
                <a:extLst>
                  <a:ext uri="{FF2B5EF4-FFF2-40B4-BE49-F238E27FC236}">
                    <a16:creationId xmlns:a16="http://schemas.microsoft.com/office/drawing/2014/main" id="{8FF11565-825C-4391-AB5B-61FC918FD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2" name="Freeform 169">
                <a:extLst>
                  <a:ext uri="{FF2B5EF4-FFF2-40B4-BE49-F238E27FC236}">
                    <a16:creationId xmlns:a16="http://schemas.microsoft.com/office/drawing/2014/main" id="{D290D8D4-AA53-4612-B5AF-65AA76FD7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3" name="Freeform 170">
                <a:extLst>
                  <a:ext uri="{FF2B5EF4-FFF2-40B4-BE49-F238E27FC236}">
                    <a16:creationId xmlns:a16="http://schemas.microsoft.com/office/drawing/2014/main" id="{B1256C31-6054-4A3A-9178-8FD8A776B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4" name="Freeform 171">
                <a:extLst>
                  <a:ext uri="{FF2B5EF4-FFF2-40B4-BE49-F238E27FC236}">
                    <a16:creationId xmlns:a16="http://schemas.microsoft.com/office/drawing/2014/main" id="{43510126-CA19-4A3E-855C-E7974C548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5" name="Freeform 172">
                <a:extLst>
                  <a:ext uri="{FF2B5EF4-FFF2-40B4-BE49-F238E27FC236}">
                    <a16:creationId xmlns:a16="http://schemas.microsoft.com/office/drawing/2014/main" id="{FFA5A8A3-62B0-4087-8C57-1E09CD38D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6" name="Freeform 173">
                <a:extLst>
                  <a:ext uri="{FF2B5EF4-FFF2-40B4-BE49-F238E27FC236}">
                    <a16:creationId xmlns:a16="http://schemas.microsoft.com/office/drawing/2014/main" id="{A8923F54-E905-4073-A5D8-C58F492FE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7" name="Freeform 174">
                <a:extLst>
                  <a:ext uri="{FF2B5EF4-FFF2-40B4-BE49-F238E27FC236}">
                    <a16:creationId xmlns:a16="http://schemas.microsoft.com/office/drawing/2014/main" id="{02432390-C325-4FCA-826A-C9DF4BE33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8" name="Freeform 175">
                <a:extLst>
                  <a:ext uri="{FF2B5EF4-FFF2-40B4-BE49-F238E27FC236}">
                    <a16:creationId xmlns:a16="http://schemas.microsoft.com/office/drawing/2014/main" id="{87E6F5B1-B02B-4C2B-A6C0-A6DEB139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9" name="Freeform 176">
                <a:extLst>
                  <a:ext uri="{FF2B5EF4-FFF2-40B4-BE49-F238E27FC236}">
                    <a16:creationId xmlns:a16="http://schemas.microsoft.com/office/drawing/2014/main" id="{B794916B-ABE0-4C66-A401-F3675918E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0" name="Freeform 177">
                <a:extLst>
                  <a:ext uri="{FF2B5EF4-FFF2-40B4-BE49-F238E27FC236}">
                    <a16:creationId xmlns:a16="http://schemas.microsoft.com/office/drawing/2014/main" id="{96A0C08F-B2FD-4D99-B0F2-8BC78201E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1" name="Freeform 178">
                <a:extLst>
                  <a:ext uri="{FF2B5EF4-FFF2-40B4-BE49-F238E27FC236}">
                    <a16:creationId xmlns:a16="http://schemas.microsoft.com/office/drawing/2014/main" id="{6534EF84-5906-4304-B24B-DE84D6E97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2" name="Freeform 188">
                <a:extLst>
                  <a:ext uri="{FF2B5EF4-FFF2-40B4-BE49-F238E27FC236}">
                    <a16:creationId xmlns:a16="http://schemas.microsoft.com/office/drawing/2014/main" id="{EA8BBFD2-9500-4B72-B7F5-429F499CB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3" name="Freeform 103">
                <a:extLst>
                  <a:ext uri="{FF2B5EF4-FFF2-40B4-BE49-F238E27FC236}">
                    <a16:creationId xmlns:a16="http://schemas.microsoft.com/office/drawing/2014/main" id="{EF060675-A2D1-4AEA-82B5-05331CAAC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4" name="Freeform 104">
                <a:extLst>
                  <a:ext uri="{FF2B5EF4-FFF2-40B4-BE49-F238E27FC236}">
                    <a16:creationId xmlns:a16="http://schemas.microsoft.com/office/drawing/2014/main" id="{17C3F0E4-2309-41E0-82EF-5D2D9554EE7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52" name="AutoShape 25">
              <a:extLst>
                <a:ext uri="{FF2B5EF4-FFF2-40B4-BE49-F238E27FC236}">
                  <a16:creationId xmlns:a16="http://schemas.microsoft.com/office/drawing/2014/main" id="{318996C5-00BF-4A4C-9271-3C012725CAC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45" y="3836590"/>
              <a:ext cx="158321" cy="327479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3" name="AutoShape 22">
              <a:extLst>
                <a:ext uri="{FF2B5EF4-FFF2-40B4-BE49-F238E27FC236}">
                  <a16:creationId xmlns:a16="http://schemas.microsoft.com/office/drawing/2014/main" id="{3C21F34C-37CC-4CEE-827D-B714D814BD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714" y="3820290"/>
              <a:ext cx="139670" cy="340445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54" name="Gruppieren 281">
              <a:extLst>
                <a:ext uri="{FF2B5EF4-FFF2-40B4-BE49-F238E27FC236}">
                  <a16:creationId xmlns:a16="http://schemas.microsoft.com/office/drawing/2014/main" id="{3F61380E-1B6F-4148-804B-08394495F991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55" name="Freeform 156">
                <a:extLst>
                  <a:ext uri="{FF2B5EF4-FFF2-40B4-BE49-F238E27FC236}">
                    <a16:creationId xmlns:a16="http://schemas.microsoft.com/office/drawing/2014/main" id="{99B54AE8-4628-4ADD-8D01-6A5FA209A1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6" name="Freeform 159">
                <a:extLst>
                  <a:ext uri="{FF2B5EF4-FFF2-40B4-BE49-F238E27FC236}">
                    <a16:creationId xmlns:a16="http://schemas.microsoft.com/office/drawing/2014/main" id="{EC5747BC-963F-498F-A17B-C73F7D314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7" name="Freeform 160">
                <a:extLst>
                  <a:ext uri="{FF2B5EF4-FFF2-40B4-BE49-F238E27FC236}">
                    <a16:creationId xmlns:a16="http://schemas.microsoft.com/office/drawing/2014/main" id="{F043E760-0F2E-491B-A87F-B794DFE38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8" name="Freeform 179">
                <a:extLst>
                  <a:ext uri="{FF2B5EF4-FFF2-40B4-BE49-F238E27FC236}">
                    <a16:creationId xmlns:a16="http://schemas.microsoft.com/office/drawing/2014/main" id="{417DE793-77FA-4585-94A1-CDD22F497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9" name="Freeform 180">
                <a:extLst>
                  <a:ext uri="{FF2B5EF4-FFF2-40B4-BE49-F238E27FC236}">
                    <a16:creationId xmlns:a16="http://schemas.microsoft.com/office/drawing/2014/main" id="{63F8F297-DF82-4D53-9BF6-C6F4BF718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0" name="Freeform 181">
                <a:extLst>
                  <a:ext uri="{FF2B5EF4-FFF2-40B4-BE49-F238E27FC236}">
                    <a16:creationId xmlns:a16="http://schemas.microsoft.com/office/drawing/2014/main" id="{5504658F-0A80-4508-A186-DBA7A39A9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1" name="Freeform 182">
                <a:extLst>
                  <a:ext uri="{FF2B5EF4-FFF2-40B4-BE49-F238E27FC236}">
                    <a16:creationId xmlns:a16="http://schemas.microsoft.com/office/drawing/2014/main" id="{2523ED55-ABB4-4D4F-B626-944A3B1C6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2" name="Freeform 183">
                <a:extLst>
                  <a:ext uri="{FF2B5EF4-FFF2-40B4-BE49-F238E27FC236}">
                    <a16:creationId xmlns:a16="http://schemas.microsoft.com/office/drawing/2014/main" id="{4251AA34-B225-4487-BB6C-7D5A1DB5F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3" name="Freeform 184">
                <a:extLst>
                  <a:ext uri="{FF2B5EF4-FFF2-40B4-BE49-F238E27FC236}">
                    <a16:creationId xmlns:a16="http://schemas.microsoft.com/office/drawing/2014/main" id="{4307E3FC-7D60-4600-9B8B-DD78B5D68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4" name="Freeform 185">
                <a:extLst>
                  <a:ext uri="{FF2B5EF4-FFF2-40B4-BE49-F238E27FC236}">
                    <a16:creationId xmlns:a16="http://schemas.microsoft.com/office/drawing/2014/main" id="{7875D9DE-8A65-4935-A41C-10D322864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5" name="Freeform 186">
                <a:extLst>
                  <a:ext uri="{FF2B5EF4-FFF2-40B4-BE49-F238E27FC236}">
                    <a16:creationId xmlns:a16="http://schemas.microsoft.com/office/drawing/2014/main" id="{DAFAFA7A-3974-4502-B6A4-8060A6E72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6" name="Freeform 187">
                <a:extLst>
                  <a:ext uri="{FF2B5EF4-FFF2-40B4-BE49-F238E27FC236}">
                    <a16:creationId xmlns:a16="http://schemas.microsoft.com/office/drawing/2014/main" id="{4CF41310-5373-4FE9-9317-6E65C5AF7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7" name="Freeform 157">
                <a:extLst>
                  <a:ext uri="{FF2B5EF4-FFF2-40B4-BE49-F238E27FC236}">
                    <a16:creationId xmlns:a16="http://schemas.microsoft.com/office/drawing/2014/main" id="{B0B8B6D6-22AC-430D-B141-A7A99F179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8" name="Freeform 158">
                <a:extLst>
                  <a:ext uri="{FF2B5EF4-FFF2-40B4-BE49-F238E27FC236}">
                    <a16:creationId xmlns:a16="http://schemas.microsoft.com/office/drawing/2014/main" id="{935BA05A-AE94-4BE6-B5A8-FEB07E7FDE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9" name="Freeform 161">
                <a:extLst>
                  <a:ext uri="{FF2B5EF4-FFF2-40B4-BE49-F238E27FC236}">
                    <a16:creationId xmlns:a16="http://schemas.microsoft.com/office/drawing/2014/main" id="{B7046A3F-6BDD-4796-81A9-5877F51B2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0" name="Freeform 162">
                <a:extLst>
                  <a:ext uri="{FF2B5EF4-FFF2-40B4-BE49-F238E27FC236}">
                    <a16:creationId xmlns:a16="http://schemas.microsoft.com/office/drawing/2014/main" id="{FE30DCB1-FFA5-4943-A1B0-3F83E1E289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1" name="Freeform 163">
                <a:extLst>
                  <a:ext uri="{FF2B5EF4-FFF2-40B4-BE49-F238E27FC236}">
                    <a16:creationId xmlns:a16="http://schemas.microsoft.com/office/drawing/2014/main" id="{B18E22C9-9A4D-4A4B-BD0B-5FD23E02F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2" name="Freeform 164">
                <a:extLst>
                  <a:ext uri="{FF2B5EF4-FFF2-40B4-BE49-F238E27FC236}">
                    <a16:creationId xmlns:a16="http://schemas.microsoft.com/office/drawing/2014/main" id="{AACEBC67-C198-4D47-A74D-BA2F5FE79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3" name="Freeform 165">
                <a:extLst>
                  <a:ext uri="{FF2B5EF4-FFF2-40B4-BE49-F238E27FC236}">
                    <a16:creationId xmlns:a16="http://schemas.microsoft.com/office/drawing/2014/main" id="{1E121B3C-EB35-4AD8-A31B-55619713B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4" name="Freeform 166">
                <a:extLst>
                  <a:ext uri="{FF2B5EF4-FFF2-40B4-BE49-F238E27FC236}">
                    <a16:creationId xmlns:a16="http://schemas.microsoft.com/office/drawing/2014/main" id="{649244AB-277F-4323-8B92-148F09470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5" name="Freeform 167">
                <a:extLst>
                  <a:ext uri="{FF2B5EF4-FFF2-40B4-BE49-F238E27FC236}">
                    <a16:creationId xmlns:a16="http://schemas.microsoft.com/office/drawing/2014/main" id="{AD0C187A-B943-4296-ABBC-2BC955CFE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6" name="Freeform 168">
                <a:extLst>
                  <a:ext uri="{FF2B5EF4-FFF2-40B4-BE49-F238E27FC236}">
                    <a16:creationId xmlns:a16="http://schemas.microsoft.com/office/drawing/2014/main" id="{3C93CE1E-7238-4D96-B832-0611859EC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7" name="Freeform 169">
                <a:extLst>
                  <a:ext uri="{FF2B5EF4-FFF2-40B4-BE49-F238E27FC236}">
                    <a16:creationId xmlns:a16="http://schemas.microsoft.com/office/drawing/2014/main" id="{4DFCEDB4-92D2-449E-904D-DEB31857D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8" name="Freeform 170">
                <a:extLst>
                  <a:ext uri="{FF2B5EF4-FFF2-40B4-BE49-F238E27FC236}">
                    <a16:creationId xmlns:a16="http://schemas.microsoft.com/office/drawing/2014/main" id="{C6ADE42D-589D-4C8A-8E10-F803A3B5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9" name="Freeform 171">
                <a:extLst>
                  <a:ext uri="{FF2B5EF4-FFF2-40B4-BE49-F238E27FC236}">
                    <a16:creationId xmlns:a16="http://schemas.microsoft.com/office/drawing/2014/main" id="{0E8252D1-3137-47AB-BBC1-E7C37FCAD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0" name="Freeform 172">
                <a:extLst>
                  <a:ext uri="{FF2B5EF4-FFF2-40B4-BE49-F238E27FC236}">
                    <a16:creationId xmlns:a16="http://schemas.microsoft.com/office/drawing/2014/main" id="{BD046216-976C-4D42-8645-A2C86657B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1" name="Freeform 173">
                <a:extLst>
                  <a:ext uri="{FF2B5EF4-FFF2-40B4-BE49-F238E27FC236}">
                    <a16:creationId xmlns:a16="http://schemas.microsoft.com/office/drawing/2014/main" id="{29F0CD35-1D74-453F-85DE-97B3137D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2" name="Freeform 174">
                <a:extLst>
                  <a:ext uri="{FF2B5EF4-FFF2-40B4-BE49-F238E27FC236}">
                    <a16:creationId xmlns:a16="http://schemas.microsoft.com/office/drawing/2014/main" id="{232304F0-0251-473A-BB5B-EB319A54F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3" name="Freeform 175">
                <a:extLst>
                  <a:ext uri="{FF2B5EF4-FFF2-40B4-BE49-F238E27FC236}">
                    <a16:creationId xmlns:a16="http://schemas.microsoft.com/office/drawing/2014/main" id="{EAD3ED2A-BAC2-44F3-98FB-551F91272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4" name="Freeform 176">
                <a:extLst>
                  <a:ext uri="{FF2B5EF4-FFF2-40B4-BE49-F238E27FC236}">
                    <a16:creationId xmlns:a16="http://schemas.microsoft.com/office/drawing/2014/main" id="{562B6B0F-CA94-45DA-B650-D4F9D0672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5" name="Freeform 177">
                <a:extLst>
                  <a:ext uri="{FF2B5EF4-FFF2-40B4-BE49-F238E27FC236}">
                    <a16:creationId xmlns:a16="http://schemas.microsoft.com/office/drawing/2014/main" id="{D523798A-FA7C-44FB-AC81-94E5207B6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6" name="Freeform 178">
                <a:extLst>
                  <a:ext uri="{FF2B5EF4-FFF2-40B4-BE49-F238E27FC236}">
                    <a16:creationId xmlns:a16="http://schemas.microsoft.com/office/drawing/2014/main" id="{E213D2EA-A271-4F98-B10D-A2901C9A1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7" name="Freeform 188">
                <a:extLst>
                  <a:ext uri="{FF2B5EF4-FFF2-40B4-BE49-F238E27FC236}">
                    <a16:creationId xmlns:a16="http://schemas.microsoft.com/office/drawing/2014/main" id="{B0526416-97FC-4DB8-8AD6-4F724B35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8" name="Freeform 103">
                <a:extLst>
                  <a:ext uri="{FF2B5EF4-FFF2-40B4-BE49-F238E27FC236}">
                    <a16:creationId xmlns:a16="http://schemas.microsoft.com/office/drawing/2014/main" id="{9EDEAE74-5C7E-4356-8CA0-DCF9B036F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9" name="Freeform 104">
                <a:extLst>
                  <a:ext uri="{FF2B5EF4-FFF2-40B4-BE49-F238E27FC236}">
                    <a16:creationId xmlns:a16="http://schemas.microsoft.com/office/drawing/2014/main" id="{3F053799-8929-43DB-AF95-AD32F1C8FF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5E3B07E-F375-4ABE-93EA-C579976F0579}"/>
              </a:ext>
            </a:extLst>
          </p:cNvPr>
          <p:cNvSpPr/>
          <p:nvPr/>
        </p:nvSpPr>
        <p:spPr>
          <a:xfrm>
            <a:off x="34187838" y="2600619"/>
            <a:ext cx="8094663" cy="13223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</p:txBody>
      </p:sp>
      <p:sp>
        <p:nvSpPr>
          <p:cNvPr id="4117" name="Rectangle 325">
            <a:extLst>
              <a:ext uri="{FF2B5EF4-FFF2-40B4-BE49-F238E27FC236}">
                <a16:creationId xmlns:a16="http://schemas.microsoft.com/office/drawing/2014/main" id="{D550D93F-DBD5-476C-8B4D-125F2BF5E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926" y="16965906"/>
            <a:ext cx="8094662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Domain-</a:t>
            </a:r>
          </a:p>
          <a:p>
            <a:pPr algn="ctr" eaLnBrk="1" hangingPunct="1"/>
            <a:r>
              <a:rPr lang="fr-FR" altLang="fr-FR" sz="4000" b="1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</a:t>
            </a:r>
          </a:p>
        </p:txBody>
      </p:sp>
      <p:sp>
        <p:nvSpPr>
          <p:cNvPr id="328" name="Organigramme : Décision 327">
            <a:extLst>
              <a:ext uri="{FF2B5EF4-FFF2-40B4-BE49-F238E27FC236}">
                <a16:creationId xmlns:a16="http://schemas.microsoft.com/office/drawing/2014/main" id="{B06E0E7C-DD1F-4113-A4CC-0C99AC91A3F1}"/>
              </a:ext>
            </a:extLst>
          </p:cNvPr>
          <p:cNvSpPr/>
          <p:nvPr/>
        </p:nvSpPr>
        <p:spPr>
          <a:xfrm>
            <a:off x="30831863" y="21268031"/>
            <a:ext cx="652463" cy="696913"/>
          </a:xfrm>
          <a:prstGeom prst="flowChartDecision">
            <a:avLst/>
          </a:prstGeom>
          <a:solidFill>
            <a:schemeClr val="tx2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31" name="Organigramme : Décision 330">
            <a:extLst>
              <a:ext uri="{FF2B5EF4-FFF2-40B4-BE49-F238E27FC236}">
                <a16:creationId xmlns:a16="http://schemas.microsoft.com/office/drawing/2014/main" id="{950666B6-7B33-4817-8AEA-C08ADACAF147}"/>
              </a:ext>
            </a:extLst>
          </p:cNvPr>
          <p:cNvSpPr/>
          <p:nvPr/>
        </p:nvSpPr>
        <p:spPr>
          <a:xfrm>
            <a:off x="9384324" y="5560513"/>
            <a:ext cx="652462" cy="695325"/>
          </a:xfrm>
          <a:prstGeom prst="flowChartDecision">
            <a:avLst/>
          </a:prstGeom>
          <a:solidFill>
            <a:srgbClr val="CCCC00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38" name="ZoneTexte 337">
            <a:extLst>
              <a:ext uri="{FF2B5EF4-FFF2-40B4-BE49-F238E27FC236}">
                <a16:creationId xmlns:a16="http://schemas.microsoft.com/office/drawing/2014/main" id="{11DDD164-B1B7-45CD-B14A-3FED68AFB342}"/>
              </a:ext>
            </a:extLst>
          </p:cNvPr>
          <p:cNvSpPr txBox="1"/>
          <p:nvPr/>
        </p:nvSpPr>
        <p:spPr>
          <a:xfrm>
            <a:off x="9179951" y="7048794"/>
            <a:ext cx="3059112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BUSINESS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AMBITIONS</a:t>
            </a:r>
          </a:p>
        </p:txBody>
      </p:sp>
      <p:sp>
        <p:nvSpPr>
          <p:cNvPr id="340" name="ZoneTexte 339">
            <a:extLst>
              <a:ext uri="{FF2B5EF4-FFF2-40B4-BE49-F238E27FC236}">
                <a16:creationId xmlns:a16="http://schemas.microsoft.com/office/drawing/2014/main" id="{96699FEF-1D9F-475E-8C60-6F281B004431}"/>
              </a:ext>
            </a:extLst>
          </p:cNvPr>
          <p:cNvSpPr txBox="1"/>
          <p:nvPr/>
        </p:nvSpPr>
        <p:spPr>
          <a:xfrm>
            <a:off x="18584930" y="5912995"/>
            <a:ext cx="3059113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IT STRATEGY</a:t>
            </a:r>
          </a:p>
        </p:txBody>
      </p:sp>
      <p:sp>
        <p:nvSpPr>
          <p:cNvPr id="342" name="Organigramme : Décision 341">
            <a:extLst>
              <a:ext uri="{FF2B5EF4-FFF2-40B4-BE49-F238E27FC236}">
                <a16:creationId xmlns:a16="http://schemas.microsoft.com/office/drawing/2014/main" id="{79128A1C-6685-4D37-8BE9-BFFAB226DB55}"/>
              </a:ext>
            </a:extLst>
          </p:cNvPr>
          <p:cNvSpPr/>
          <p:nvPr/>
        </p:nvSpPr>
        <p:spPr>
          <a:xfrm>
            <a:off x="21014763" y="22371344"/>
            <a:ext cx="650875" cy="696912"/>
          </a:xfrm>
          <a:prstGeom prst="flowChartDecision">
            <a:avLst/>
          </a:prstGeom>
          <a:solidFill>
            <a:schemeClr val="accent2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47" name="ZoneTexte 346">
            <a:extLst>
              <a:ext uri="{FF2B5EF4-FFF2-40B4-BE49-F238E27FC236}">
                <a16:creationId xmlns:a16="http://schemas.microsoft.com/office/drawing/2014/main" id="{32959BD4-71DE-48FA-B9BE-64579AA129BF}"/>
              </a:ext>
            </a:extLst>
          </p:cNvPr>
          <p:cNvSpPr txBox="1"/>
          <p:nvPr/>
        </p:nvSpPr>
        <p:spPr>
          <a:xfrm>
            <a:off x="26805963" y="13067006"/>
            <a:ext cx="3059113" cy="836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TECHNOLOGY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KNOWLEDGE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(RADAR)</a:t>
            </a:r>
          </a:p>
        </p:txBody>
      </p:sp>
      <p:sp>
        <p:nvSpPr>
          <p:cNvPr id="353" name="Organigramme : Décision 352">
            <a:extLst>
              <a:ext uri="{FF2B5EF4-FFF2-40B4-BE49-F238E27FC236}">
                <a16:creationId xmlns:a16="http://schemas.microsoft.com/office/drawing/2014/main" id="{BC357C9E-9126-4670-B81A-86B5AA6BD308}"/>
              </a:ext>
            </a:extLst>
          </p:cNvPr>
          <p:cNvSpPr/>
          <p:nvPr/>
        </p:nvSpPr>
        <p:spPr>
          <a:xfrm>
            <a:off x="10346763" y="12932069"/>
            <a:ext cx="750888" cy="779462"/>
          </a:xfrm>
          <a:prstGeom prst="flowChartDecision">
            <a:avLst/>
          </a:prstGeom>
          <a:solidFill>
            <a:schemeClr val="bg1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59" name="ZoneTexte 358">
            <a:extLst>
              <a:ext uri="{FF2B5EF4-FFF2-40B4-BE49-F238E27FC236}">
                <a16:creationId xmlns:a16="http://schemas.microsoft.com/office/drawing/2014/main" id="{C450CB56-D082-4663-A20F-789197413C04}"/>
              </a:ext>
            </a:extLst>
          </p:cNvPr>
          <p:cNvSpPr txBox="1"/>
          <p:nvPr/>
        </p:nvSpPr>
        <p:spPr>
          <a:xfrm>
            <a:off x="21598963" y="5394619"/>
            <a:ext cx="3455988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MODELS</a:t>
            </a:r>
          </a:p>
        </p:txBody>
      </p:sp>
      <p:sp>
        <p:nvSpPr>
          <p:cNvPr id="361" name="ZoneTexte 360">
            <a:extLst>
              <a:ext uri="{FF2B5EF4-FFF2-40B4-BE49-F238E27FC236}">
                <a16:creationId xmlns:a16="http://schemas.microsoft.com/office/drawing/2014/main" id="{D2BCDB7A-5328-43DA-9C3B-84B3574262C2}"/>
              </a:ext>
            </a:extLst>
          </p:cNvPr>
          <p:cNvSpPr txBox="1"/>
          <p:nvPr/>
        </p:nvSpPr>
        <p:spPr>
          <a:xfrm>
            <a:off x="12964551" y="9512594"/>
            <a:ext cx="2090737" cy="592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IMPACT MAPPING</a:t>
            </a:r>
          </a:p>
        </p:txBody>
      </p:sp>
      <p:sp>
        <p:nvSpPr>
          <p:cNvPr id="363" name="ZoneTexte 362">
            <a:extLst>
              <a:ext uri="{FF2B5EF4-FFF2-40B4-BE49-F238E27FC236}">
                <a16:creationId xmlns:a16="http://schemas.microsoft.com/office/drawing/2014/main" id="{D04F8626-F259-4D42-B119-7C5552869896}"/>
              </a:ext>
            </a:extLst>
          </p:cNvPr>
          <p:cNvSpPr txBox="1"/>
          <p:nvPr/>
        </p:nvSpPr>
        <p:spPr>
          <a:xfrm>
            <a:off x="17231751" y="8648994"/>
            <a:ext cx="3108325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TECHNICAL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ISSUE</a:t>
            </a: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AE9AFA16-3EAC-4531-AD83-A2A56A82F2BD}"/>
              </a:ext>
            </a:extLst>
          </p:cNvPr>
          <p:cNvSpPr txBox="1"/>
          <p:nvPr/>
        </p:nvSpPr>
        <p:spPr>
          <a:xfrm>
            <a:off x="12164451" y="10892131"/>
            <a:ext cx="2290762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VALUE</a:t>
            </a:r>
          </a:p>
          <a:p>
            <a:pPr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PROPOSITION CANVAS</a:t>
            </a:r>
          </a:p>
        </p:txBody>
      </p:sp>
      <p:sp>
        <p:nvSpPr>
          <p:cNvPr id="366" name="ZoneTexte 365">
            <a:extLst>
              <a:ext uri="{FF2B5EF4-FFF2-40B4-BE49-F238E27FC236}">
                <a16:creationId xmlns:a16="http://schemas.microsoft.com/office/drawing/2014/main" id="{18185666-D764-49E4-8549-94271ED41E98}"/>
              </a:ext>
            </a:extLst>
          </p:cNvPr>
          <p:cNvSpPr txBox="1"/>
          <p:nvPr/>
        </p:nvSpPr>
        <p:spPr>
          <a:xfrm>
            <a:off x="29474551" y="10520656"/>
            <a:ext cx="3062287" cy="59213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IT COMPONENT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CATALOG</a:t>
            </a:r>
          </a:p>
        </p:txBody>
      </p:sp>
      <p:sp>
        <p:nvSpPr>
          <p:cNvPr id="367" name="ZoneTexte 366">
            <a:extLst>
              <a:ext uri="{FF2B5EF4-FFF2-40B4-BE49-F238E27FC236}">
                <a16:creationId xmlns:a16="http://schemas.microsoft.com/office/drawing/2014/main" id="{5C15D6BD-BA05-45E4-9710-148E39F5E1CB}"/>
              </a:ext>
            </a:extLst>
          </p:cNvPr>
          <p:cNvSpPr txBox="1"/>
          <p:nvPr/>
        </p:nvSpPr>
        <p:spPr>
          <a:xfrm>
            <a:off x="20236888" y="18140656"/>
            <a:ext cx="3341688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RETROSPECTIVES</a:t>
            </a:r>
          </a:p>
        </p:txBody>
      </p:sp>
      <p:sp>
        <p:nvSpPr>
          <p:cNvPr id="368" name="ZoneTexte 367">
            <a:extLst>
              <a:ext uri="{FF2B5EF4-FFF2-40B4-BE49-F238E27FC236}">
                <a16:creationId xmlns:a16="http://schemas.microsoft.com/office/drawing/2014/main" id="{5D8B66D4-F23C-4C43-8760-F5931C4B3AE5}"/>
              </a:ext>
            </a:extLst>
          </p:cNvPr>
          <p:cNvSpPr txBox="1"/>
          <p:nvPr/>
        </p:nvSpPr>
        <p:spPr>
          <a:xfrm>
            <a:off x="9297426" y="9125244"/>
            <a:ext cx="1416050" cy="592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EA STUDIES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BACKLOG</a:t>
            </a:r>
          </a:p>
        </p:txBody>
      </p:sp>
      <p:sp>
        <p:nvSpPr>
          <p:cNvPr id="370" name="ZoneTexte 369">
            <a:extLst>
              <a:ext uri="{FF2B5EF4-FFF2-40B4-BE49-F238E27FC236}">
                <a16:creationId xmlns:a16="http://schemas.microsoft.com/office/drawing/2014/main" id="{4D07FFB7-BED8-4D54-B6B9-88FC242F1E93}"/>
              </a:ext>
            </a:extLst>
          </p:cNvPr>
          <p:cNvSpPr txBox="1"/>
          <p:nvPr/>
        </p:nvSpPr>
        <p:spPr>
          <a:xfrm>
            <a:off x="8499245" y="5083654"/>
            <a:ext cx="1328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PSQ /PSV</a:t>
            </a:r>
          </a:p>
        </p:txBody>
      </p:sp>
      <p:sp>
        <p:nvSpPr>
          <p:cNvPr id="4134" name="Rectangle 372">
            <a:extLst>
              <a:ext uri="{FF2B5EF4-FFF2-40B4-BE49-F238E27FC236}">
                <a16:creationId xmlns:a16="http://schemas.microsoft.com/office/drawing/2014/main" id="{8EA81057-8346-4DBF-8467-DECCE12FA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02563" y="13362281"/>
            <a:ext cx="4996278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fr-FR" altLang="fr-FR" sz="4000" b="1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Platforms</a:t>
            </a:r>
            <a:endParaRPr lang="fr-FR" altLang="fr-FR" sz="4000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 eaLnBrk="1" hangingPunct="1"/>
            <a:r>
              <a:rPr lang="fr-FR" altLang="fr-FR" sz="40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Providers</a:t>
            </a:r>
          </a:p>
        </p:txBody>
      </p:sp>
      <p:sp>
        <p:nvSpPr>
          <p:cNvPr id="374" name="ZoneTexte 373">
            <a:extLst>
              <a:ext uri="{FF2B5EF4-FFF2-40B4-BE49-F238E27FC236}">
                <a16:creationId xmlns:a16="http://schemas.microsoft.com/office/drawing/2014/main" id="{28CA80A5-CF0C-493C-B40A-C15E4D644A77}"/>
              </a:ext>
            </a:extLst>
          </p:cNvPr>
          <p:cNvSpPr txBox="1"/>
          <p:nvPr/>
        </p:nvSpPr>
        <p:spPr>
          <a:xfrm>
            <a:off x="28009288" y="15724481"/>
            <a:ext cx="2741613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 SPIKES </a:t>
            </a:r>
          </a:p>
        </p:txBody>
      </p:sp>
      <p:sp>
        <p:nvSpPr>
          <p:cNvPr id="375" name="ZoneTexte 374">
            <a:extLst>
              <a:ext uri="{FF2B5EF4-FFF2-40B4-BE49-F238E27FC236}">
                <a16:creationId xmlns:a16="http://schemas.microsoft.com/office/drawing/2014/main" id="{1B68415A-86F7-4B49-B2A8-D96E1E14D425}"/>
              </a:ext>
            </a:extLst>
          </p:cNvPr>
          <p:cNvSpPr txBox="1"/>
          <p:nvPr/>
        </p:nvSpPr>
        <p:spPr>
          <a:xfrm>
            <a:off x="11967601" y="6159794"/>
            <a:ext cx="3005137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FUNCTIONAL DOMAIN(S)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ROADMAP</a:t>
            </a:r>
          </a:p>
        </p:txBody>
      </p:sp>
      <p:sp>
        <p:nvSpPr>
          <p:cNvPr id="376" name="ZoneTexte 375">
            <a:extLst>
              <a:ext uri="{FF2B5EF4-FFF2-40B4-BE49-F238E27FC236}">
                <a16:creationId xmlns:a16="http://schemas.microsoft.com/office/drawing/2014/main" id="{1902EC93-CF3C-4A17-965D-5753F401D818}"/>
              </a:ext>
            </a:extLst>
          </p:cNvPr>
          <p:cNvSpPr txBox="1"/>
          <p:nvPr/>
        </p:nvSpPr>
        <p:spPr>
          <a:xfrm>
            <a:off x="33009913" y="15291094"/>
            <a:ext cx="2538413" cy="34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IT CAPABILITY LAB</a:t>
            </a:r>
          </a:p>
        </p:txBody>
      </p:sp>
      <p:sp>
        <p:nvSpPr>
          <p:cNvPr id="377" name="ZoneTexte 376">
            <a:extLst>
              <a:ext uri="{FF2B5EF4-FFF2-40B4-BE49-F238E27FC236}">
                <a16:creationId xmlns:a16="http://schemas.microsoft.com/office/drawing/2014/main" id="{DB4A3783-0803-407E-BC3F-C08635A2D084}"/>
              </a:ext>
            </a:extLst>
          </p:cNvPr>
          <p:cNvSpPr txBox="1"/>
          <p:nvPr/>
        </p:nvSpPr>
        <p:spPr>
          <a:xfrm>
            <a:off x="23465863" y="17634244"/>
            <a:ext cx="3059113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COACHING</a:t>
            </a:r>
          </a:p>
        </p:txBody>
      </p:sp>
      <p:sp>
        <p:nvSpPr>
          <p:cNvPr id="378" name="ZoneTexte 377">
            <a:extLst>
              <a:ext uri="{FF2B5EF4-FFF2-40B4-BE49-F238E27FC236}">
                <a16:creationId xmlns:a16="http://schemas.microsoft.com/office/drawing/2014/main" id="{5C02429B-5C85-4F1E-9220-76A62446904C}"/>
              </a:ext>
            </a:extLst>
          </p:cNvPr>
          <p:cNvSpPr txBox="1"/>
          <p:nvPr/>
        </p:nvSpPr>
        <p:spPr>
          <a:xfrm>
            <a:off x="24878738" y="21268031"/>
            <a:ext cx="3059113" cy="59213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ACADEMY</a:t>
            </a: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4747EE74-CB3A-49EA-8076-E3AFC076FE0E}"/>
              </a:ext>
            </a:extLst>
          </p:cNvPr>
          <p:cNvSpPr/>
          <p:nvPr/>
        </p:nvSpPr>
        <p:spPr>
          <a:xfrm>
            <a:off x="9980234" y="2335728"/>
            <a:ext cx="5267325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Enterprise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&amp; Portfolio</a:t>
            </a:r>
          </a:p>
        </p:txBody>
      </p:sp>
      <p:grpSp>
        <p:nvGrpSpPr>
          <p:cNvPr id="4141" name="Groupe 390">
            <a:extLst>
              <a:ext uri="{FF2B5EF4-FFF2-40B4-BE49-F238E27FC236}">
                <a16:creationId xmlns:a16="http://schemas.microsoft.com/office/drawing/2014/main" id="{FAE2B189-428A-41FA-A2A0-3D8169FC5D53}"/>
              </a:ext>
            </a:extLst>
          </p:cNvPr>
          <p:cNvGrpSpPr>
            <a:grpSpLocks/>
          </p:cNvGrpSpPr>
          <p:nvPr/>
        </p:nvGrpSpPr>
        <p:grpSpPr bwMode="auto">
          <a:xfrm>
            <a:off x="36170626" y="12946356"/>
            <a:ext cx="2552700" cy="2332038"/>
            <a:chOff x="2056619" y="744535"/>
            <a:chExt cx="653239" cy="574750"/>
          </a:xfrm>
        </p:grpSpPr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18FE9C50-6399-4C95-BAE2-A73AF1D9AFDF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rgbClr val="00B05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93" name="_effect" descr="C:\Users\marc.h\Desktop\Schatten-TEST.png">
              <a:extLst>
                <a:ext uri="{FF2B5EF4-FFF2-40B4-BE49-F238E27FC236}">
                  <a16:creationId xmlns:a16="http://schemas.microsoft.com/office/drawing/2014/main" id="{4D938E45-4F38-4DA0-899C-F3E2F8CF5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712" y="1055972"/>
              <a:ext cx="441180" cy="66513"/>
            </a:xfrm>
            <a:prstGeom prst="rect">
              <a:avLst/>
            </a:prstGeom>
            <a:solidFill>
              <a:srgbClr val="00B05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394" name="Gruppieren 96">
              <a:extLst>
                <a:ext uri="{FF2B5EF4-FFF2-40B4-BE49-F238E27FC236}">
                  <a16:creationId xmlns:a16="http://schemas.microsoft.com/office/drawing/2014/main" id="{C79012BB-B0C2-42B6-9D7A-38B20749DCA3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33" name="Freeform 156">
                <a:extLst>
                  <a:ext uri="{FF2B5EF4-FFF2-40B4-BE49-F238E27FC236}">
                    <a16:creationId xmlns:a16="http://schemas.microsoft.com/office/drawing/2014/main" id="{C79A76EB-49D7-4480-8624-7AEDEA672A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4" name="Freeform 159">
                <a:extLst>
                  <a:ext uri="{FF2B5EF4-FFF2-40B4-BE49-F238E27FC236}">
                    <a16:creationId xmlns:a16="http://schemas.microsoft.com/office/drawing/2014/main" id="{AF11DD09-E23E-4B28-910A-7AEFE32D8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5" name="Freeform 160">
                <a:extLst>
                  <a:ext uri="{FF2B5EF4-FFF2-40B4-BE49-F238E27FC236}">
                    <a16:creationId xmlns:a16="http://schemas.microsoft.com/office/drawing/2014/main" id="{0DC87242-F13C-422A-BDC9-1360CB816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6" name="Freeform 179">
                <a:extLst>
                  <a:ext uri="{FF2B5EF4-FFF2-40B4-BE49-F238E27FC236}">
                    <a16:creationId xmlns:a16="http://schemas.microsoft.com/office/drawing/2014/main" id="{DEF25B97-6EBC-4304-B729-3F1BC003A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7" name="Freeform 180">
                <a:extLst>
                  <a:ext uri="{FF2B5EF4-FFF2-40B4-BE49-F238E27FC236}">
                    <a16:creationId xmlns:a16="http://schemas.microsoft.com/office/drawing/2014/main" id="{64FC1A08-77B7-485C-B625-2E013FE62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8" name="Freeform 181">
                <a:extLst>
                  <a:ext uri="{FF2B5EF4-FFF2-40B4-BE49-F238E27FC236}">
                    <a16:creationId xmlns:a16="http://schemas.microsoft.com/office/drawing/2014/main" id="{D3A29458-2D6D-43A7-8462-FA92CF510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9" name="Freeform 182">
                <a:extLst>
                  <a:ext uri="{FF2B5EF4-FFF2-40B4-BE49-F238E27FC236}">
                    <a16:creationId xmlns:a16="http://schemas.microsoft.com/office/drawing/2014/main" id="{48C007BC-832B-458E-B383-90C57DC6D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0" name="Freeform 183">
                <a:extLst>
                  <a:ext uri="{FF2B5EF4-FFF2-40B4-BE49-F238E27FC236}">
                    <a16:creationId xmlns:a16="http://schemas.microsoft.com/office/drawing/2014/main" id="{5A8D5D61-BB19-4CA9-AE1F-83CA4DA4B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1" name="Freeform 184">
                <a:extLst>
                  <a:ext uri="{FF2B5EF4-FFF2-40B4-BE49-F238E27FC236}">
                    <a16:creationId xmlns:a16="http://schemas.microsoft.com/office/drawing/2014/main" id="{824A2550-F80B-4BCB-86C1-A841C9620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2" name="Freeform 185">
                <a:extLst>
                  <a:ext uri="{FF2B5EF4-FFF2-40B4-BE49-F238E27FC236}">
                    <a16:creationId xmlns:a16="http://schemas.microsoft.com/office/drawing/2014/main" id="{9D75305B-ECC7-4246-BA8F-925C41000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3" name="Freeform 186">
                <a:extLst>
                  <a:ext uri="{FF2B5EF4-FFF2-40B4-BE49-F238E27FC236}">
                    <a16:creationId xmlns:a16="http://schemas.microsoft.com/office/drawing/2014/main" id="{078D9B8A-12ED-4526-A391-48D058603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4" name="Freeform 187">
                <a:extLst>
                  <a:ext uri="{FF2B5EF4-FFF2-40B4-BE49-F238E27FC236}">
                    <a16:creationId xmlns:a16="http://schemas.microsoft.com/office/drawing/2014/main" id="{0266A247-794D-4ED3-BB5B-0403C06E2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5" name="Freeform 157">
                <a:extLst>
                  <a:ext uri="{FF2B5EF4-FFF2-40B4-BE49-F238E27FC236}">
                    <a16:creationId xmlns:a16="http://schemas.microsoft.com/office/drawing/2014/main" id="{4DB2879C-40DC-4B33-A097-3DA767510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6" name="Freeform 158">
                <a:extLst>
                  <a:ext uri="{FF2B5EF4-FFF2-40B4-BE49-F238E27FC236}">
                    <a16:creationId xmlns:a16="http://schemas.microsoft.com/office/drawing/2014/main" id="{993CAB69-16F2-425C-8610-E566BFE667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7" name="Freeform 161">
                <a:extLst>
                  <a:ext uri="{FF2B5EF4-FFF2-40B4-BE49-F238E27FC236}">
                    <a16:creationId xmlns:a16="http://schemas.microsoft.com/office/drawing/2014/main" id="{919DC619-2F0F-4022-9359-32E08DDE5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8" name="Freeform 162">
                <a:extLst>
                  <a:ext uri="{FF2B5EF4-FFF2-40B4-BE49-F238E27FC236}">
                    <a16:creationId xmlns:a16="http://schemas.microsoft.com/office/drawing/2014/main" id="{2E180612-8DBC-4DE1-B769-E47297A5D1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9" name="Freeform 163">
                <a:extLst>
                  <a:ext uri="{FF2B5EF4-FFF2-40B4-BE49-F238E27FC236}">
                    <a16:creationId xmlns:a16="http://schemas.microsoft.com/office/drawing/2014/main" id="{9F94D185-AC90-45AB-89B0-0BAA14C76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0" name="Freeform 164">
                <a:extLst>
                  <a:ext uri="{FF2B5EF4-FFF2-40B4-BE49-F238E27FC236}">
                    <a16:creationId xmlns:a16="http://schemas.microsoft.com/office/drawing/2014/main" id="{920E50E8-6EAB-48DD-8825-220990AAE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1" name="Freeform 165">
                <a:extLst>
                  <a:ext uri="{FF2B5EF4-FFF2-40B4-BE49-F238E27FC236}">
                    <a16:creationId xmlns:a16="http://schemas.microsoft.com/office/drawing/2014/main" id="{E3CF20C0-15D1-430E-931C-1A8A935D1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2" name="Freeform 166">
                <a:extLst>
                  <a:ext uri="{FF2B5EF4-FFF2-40B4-BE49-F238E27FC236}">
                    <a16:creationId xmlns:a16="http://schemas.microsoft.com/office/drawing/2014/main" id="{E680B76C-0CF5-461B-A749-07A639817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3" name="Freeform 167">
                <a:extLst>
                  <a:ext uri="{FF2B5EF4-FFF2-40B4-BE49-F238E27FC236}">
                    <a16:creationId xmlns:a16="http://schemas.microsoft.com/office/drawing/2014/main" id="{BAF6B996-1AEE-40C2-B223-6F35DE723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4" name="Freeform 168">
                <a:extLst>
                  <a:ext uri="{FF2B5EF4-FFF2-40B4-BE49-F238E27FC236}">
                    <a16:creationId xmlns:a16="http://schemas.microsoft.com/office/drawing/2014/main" id="{274249AC-A6B7-4045-B4D5-7CCCCADF2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5" name="Freeform 169">
                <a:extLst>
                  <a:ext uri="{FF2B5EF4-FFF2-40B4-BE49-F238E27FC236}">
                    <a16:creationId xmlns:a16="http://schemas.microsoft.com/office/drawing/2014/main" id="{C7DFB874-2423-42A1-82C0-75FB83A4A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6" name="Freeform 170">
                <a:extLst>
                  <a:ext uri="{FF2B5EF4-FFF2-40B4-BE49-F238E27FC236}">
                    <a16:creationId xmlns:a16="http://schemas.microsoft.com/office/drawing/2014/main" id="{5559E12A-A67C-47A7-A064-31DEA6DE9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7" name="Freeform 171">
                <a:extLst>
                  <a:ext uri="{FF2B5EF4-FFF2-40B4-BE49-F238E27FC236}">
                    <a16:creationId xmlns:a16="http://schemas.microsoft.com/office/drawing/2014/main" id="{DF655632-EFC1-4C80-B819-406394E4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8" name="Freeform 172">
                <a:extLst>
                  <a:ext uri="{FF2B5EF4-FFF2-40B4-BE49-F238E27FC236}">
                    <a16:creationId xmlns:a16="http://schemas.microsoft.com/office/drawing/2014/main" id="{4255A504-30F3-4193-BA3B-00C462050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9" name="Freeform 173">
                <a:extLst>
                  <a:ext uri="{FF2B5EF4-FFF2-40B4-BE49-F238E27FC236}">
                    <a16:creationId xmlns:a16="http://schemas.microsoft.com/office/drawing/2014/main" id="{A7CEDED7-70D0-40FB-AE47-01DDE90AE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0" name="Freeform 174">
                <a:extLst>
                  <a:ext uri="{FF2B5EF4-FFF2-40B4-BE49-F238E27FC236}">
                    <a16:creationId xmlns:a16="http://schemas.microsoft.com/office/drawing/2014/main" id="{BA676E47-EFA7-4CFD-84AE-4D9516FB8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1" name="Freeform 175">
                <a:extLst>
                  <a:ext uri="{FF2B5EF4-FFF2-40B4-BE49-F238E27FC236}">
                    <a16:creationId xmlns:a16="http://schemas.microsoft.com/office/drawing/2014/main" id="{EF808073-E8DE-475E-94BE-CFC83C1D0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2" name="Freeform 176">
                <a:extLst>
                  <a:ext uri="{FF2B5EF4-FFF2-40B4-BE49-F238E27FC236}">
                    <a16:creationId xmlns:a16="http://schemas.microsoft.com/office/drawing/2014/main" id="{A43021E4-F50F-4B43-AD09-E41C141B4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3" name="Freeform 177">
                <a:extLst>
                  <a:ext uri="{FF2B5EF4-FFF2-40B4-BE49-F238E27FC236}">
                    <a16:creationId xmlns:a16="http://schemas.microsoft.com/office/drawing/2014/main" id="{0DF2F22C-678A-473D-A3B1-0059FD4CA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4" name="Freeform 178">
                <a:extLst>
                  <a:ext uri="{FF2B5EF4-FFF2-40B4-BE49-F238E27FC236}">
                    <a16:creationId xmlns:a16="http://schemas.microsoft.com/office/drawing/2014/main" id="{CE835237-7F8F-479A-B596-5AA35267E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5" name="Freeform 188">
                <a:extLst>
                  <a:ext uri="{FF2B5EF4-FFF2-40B4-BE49-F238E27FC236}">
                    <a16:creationId xmlns:a16="http://schemas.microsoft.com/office/drawing/2014/main" id="{B5AE2F72-EC93-4F64-B143-BFB83236D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6" name="Freeform 103">
                <a:extLst>
                  <a:ext uri="{FF2B5EF4-FFF2-40B4-BE49-F238E27FC236}">
                    <a16:creationId xmlns:a16="http://schemas.microsoft.com/office/drawing/2014/main" id="{654F561B-26E9-46B9-9EE5-970175DC6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7" name="Freeform 104">
                <a:extLst>
                  <a:ext uri="{FF2B5EF4-FFF2-40B4-BE49-F238E27FC236}">
                    <a16:creationId xmlns:a16="http://schemas.microsoft.com/office/drawing/2014/main" id="{980BFE13-6B6A-4E39-A80F-B54F9342464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95" name="AutoShape 25">
              <a:extLst>
                <a:ext uri="{FF2B5EF4-FFF2-40B4-BE49-F238E27FC236}">
                  <a16:creationId xmlns:a16="http://schemas.microsoft.com/office/drawing/2014/main" id="{546A8037-1712-4BC3-BE95-17A65FCD7379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0991" y="760968"/>
              <a:ext cx="158435" cy="327478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6" name="AutoShape 22">
              <a:extLst>
                <a:ext uri="{FF2B5EF4-FFF2-40B4-BE49-F238E27FC236}">
                  <a16:creationId xmlns:a16="http://schemas.microsoft.com/office/drawing/2014/main" id="{C04FCDF3-5AC2-4DE6-B9BF-7748CF498B4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802" y="744535"/>
              <a:ext cx="139748" cy="340390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97" name="Gruppieren 281">
              <a:extLst>
                <a:ext uri="{FF2B5EF4-FFF2-40B4-BE49-F238E27FC236}">
                  <a16:creationId xmlns:a16="http://schemas.microsoft.com/office/drawing/2014/main" id="{FD722E25-BAD9-4020-8EA7-F7E3BB1DC5EC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98" name="Freeform 156">
                <a:extLst>
                  <a:ext uri="{FF2B5EF4-FFF2-40B4-BE49-F238E27FC236}">
                    <a16:creationId xmlns:a16="http://schemas.microsoft.com/office/drawing/2014/main" id="{D61FCDB6-414A-4094-AE14-3A846DE64E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9" name="Freeform 159">
                <a:extLst>
                  <a:ext uri="{FF2B5EF4-FFF2-40B4-BE49-F238E27FC236}">
                    <a16:creationId xmlns:a16="http://schemas.microsoft.com/office/drawing/2014/main" id="{164364A3-E2C6-4A46-86A6-878831464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0" name="Freeform 160">
                <a:extLst>
                  <a:ext uri="{FF2B5EF4-FFF2-40B4-BE49-F238E27FC236}">
                    <a16:creationId xmlns:a16="http://schemas.microsoft.com/office/drawing/2014/main" id="{B7D338CD-9990-4DD4-8279-7011797BC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1" name="Freeform 179">
                <a:extLst>
                  <a:ext uri="{FF2B5EF4-FFF2-40B4-BE49-F238E27FC236}">
                    <a16:creationId xmlns:a16="http://schemas.microsoft.com/office/drawing/2014/main" id="{A5126A7A-FD6E-43E3-BEA9-7D8EBF3C0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2" name="Freeform 180">
                <a:extLst>
                  <a:ext uri="{FF2B5EF4-FFF2-40B4-BE49-F238E27FC236}">
                    <a16:creationId xmlns:a16="http://schemas.microsoft.com/office/drawing/2014/main" id="{7790F6E4-B477-47B3-8D99-A86AA3B12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3" name="Freeform 181">
                <a:extLst>
                  <a:ext uri="{FF2B5EF4-FFF2-40B4-BE49-F238E27FC236}">
                    <a16:creationId xmlns:a16="http://schemas.microsoft.com/office/drawing/2014/main" id="{79C33201-3957-4D88-B6B2-418C8A2C5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4" name="Freeform 182">
                <a:extLst>
                  <a:ext uri="{FF2B5EF4-FFF2-40B4-BE49-F238E27FC236}">
                    <a16:creationId xmlns:a16="http://schemas.microsoft.com/office/drawing/2014/main" id="{A7BE34DB-ABEE-4412-89CE-1420B1967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5" name="Freeform 183">
                <a:extLst>
                  <a:ext uri="{FF2B5EF4-FFF2-40B4-BE49-F238E27FC236}">
                    <a16:creationId xmlns:a16="http://schemas.microsoft.com/office/drawing/2014/main" id="{FC3BBDEB-5AF2-41FA-ACFD-02095DA59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6" name="Freeform 184">
                <a:extLst>
                  <a:ext uri="{FF2B5EF4-FFF2-40B4-BE49-F238E27FC236}">
                    <a16:creationId xmlns:a16="http://schemas.microsoft.com/office/drawing/2014/main" id="{69E6CC56-76B2-45ED-B7F8-8A9B8C9CE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7" name="Freeform 185">
                <a:extLst>
                  <a:ext uri="{FF2B5EF4-FFF2-40B4-BE49-F238E27FC236}">
                    <a16:creationId xmlns:a16="http://schemas.microsoft.com/office/drawing/2014/main" id="{988B51B5-0ABB-408E-A238-732BCBF2D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8" name="Freeform 186">
                <a:extLst>
                  <a:ext uri="{FF2B5EF4-FFF2-40B4-BE49-F238E27FC236}">
                    <a16:creationId xmlns:a16="http://schemas.microsoft.com/office/drawing/2014/main" id="{601BD80B-B731-4587-813B-069D17099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9" name="Freeform 187">
                <a:extLst>
                  <a:ext uri="{FF2B5EF4-FFF2-40B4-BE49-F238E27FC236}">
                    <a16:creationId xmlns:a16="http://schemas.microsoft.com/office/drawing/2014/main" id="{DCF9432B-66F4-4998-97AE-1FB77106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0" name="Freeform 157">
                <a:extLst>
                  <a:ext uri="{FF2B5EF4-FFF2-40B4-BE49-F238E27FC236}">
                    <a16:creationId xmlns:a16="http://schemas.microsoft.com/office/drawing/2014/main" id="{AF2AD76C-98D5-4FC7-8532-F22F6E62A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1" name="Freeform 158">
                <a:extLst>
                  <a:ext uri="{FF2B5EF4-FFF2-40B4-BE49-F238E27FC236}">
                    <a16:creationId xmlns:a16="http://schemas.microsoft.com/office/drawing/2014/main" id="{ED8D2944-4D77-4730-BBC5-136E4CCC68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2" name="Freeform 161">
                <a:extLst>
                  <a:ext uri="{FF2B5EF4-FFF2-40B4-BE49-F238E27FC236}">
                    <a16:creationId xmlns:a16="http://schemas.microsoft.com/office/drawing/2014/main" id="{6CBAA051-9023-4C50-A886-3E8434AD8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3" name="Freeform 162">
                <a:extLst>
                  <a:ext uri="{FF2B5EF4-FFF2-40B4-BE49-F238E27FC236}">
                    <a16:creationId xmlns:a16="http://schemas.microsoft.com/office/drawing/2014/main" id="{5ABDCB3F-A901-483A-A36A-C4DCBEA051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4" name="Freeform 163">
                <a:extLst>
                  <a:ext uri="{FF2B5EF4-FFF2-40B4-BE49-F238E27FC236}">
                    <a16:creationId xmlns:a16="http://schemas.microsoft.com/office/drawing/2014/main" id="{E5C50AB4-AB2B-486A-B596-E4C87F4B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5" name="Freeform 164">
                <a:extLst>
                  <a:ext uri="{FF2B5EF4-FFF2-40B4-BE49-F238E27FC236}">
                    <a16:creationId xmlns:a16="http://schemas.microsoft.com/office/drawing/2014/main" id="{4CD38B36-F7EA-4DC3-9176-480029E25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6" name="Freeform 165">
                <a:extLst>
                  <a:ext uri="{FF2B5EF4-FFF2-40B4-BE49-F238E27FC236}">
                    <a16:creationId xmlns:a16="http://schemas.microsoft.com/office/drawing/2014/main" id="{D772AC1F-69DF-4079-9E9C-217236BED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7" name="Freeform 166">
                <a:extLst>
                  <a:ext uri="{FF2B5EF4-FFF2-40B4-BE49-F238E27FC236}">
                    <a16:creationId xmlns:a16="http://schemas.microsoft.com/office/drawing/2014/main" id="{3E5396C3-8698-462A-BC6C-CE174CE13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8" name="Freeform 167">
                <a:extLst>
                  <a:ext uri="{FF2B5EF4-FFF2-40B4-BE49-F238E27FC236}">
                    <a16:creationId xmlns:a16="http://schemas.microsoft.com/office/drawing/2014/main" id="{56C779B4-D928-49B4-A750-BE0951FEF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9" name="Freeform 168">
                <a:extLst>
                  <a:ext uri="{FF2B5EF4-FFF2-40B4-BE49-F238E27FC236}">
                    <a16:creationId xmlns:a16="http://schemas.microsoft.com/office/drawing/2014/main" id="{637DEB5E-0081-4753-8644-D04B11215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0" name="Freeform 169">
                <a:extLst>
                  <a:ext uri="{FF2B5EF4-FFF2-40B4-BE49-F238E27FC236}">
                    <a16:creationId xmlns:a16="http://schemas.microsoft.com/office/drawing/2014/main" id="{5E3D048F-A66C-4732-BD6A-882EE68C9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1" name="Freeform 170">
                <a:extLst>
                  <a:ext uri="{FF2B5EF4-FFF2-40B4-BE49-F238E27FC236}">
                    <a16:creationId xmlns:a16="http://schemas.microsoft.com/office/drawing/2014/main" id="{045171F0-400D-4750-B0F4-371913DCB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2" name="Freeform 171">
                <a:extLst>
                  <a:ext uri="{FF2B5EF4-FFF2-40B4-BE49-F238E27FC236}">
                    <a16:creationId xmlns:a16="http://schemas.microsoft.com/office/drawing/2014/main" id="{B7D67371-2FB7-4E5A-9497-A05DF0A16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3" name="Freeform 172">
                <a:extLst>
                  <a:ext uri="{FF2B5EF4-FFF2-40B4-BE49-F238E27FC236}">
                    <a16:creationId xmlns:a16="http://schemas.microsoft.com/office/drawing/2014/main" id="{6D6844E5-24A5-45CE-9238-16EAB3599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4" name="Freeform 173">
                <a:extLst>
                  <a:ext uri="{FF2B5EF4-FFF2-40B4-BE49-F238E27FC236}">
                    <a16:creationId xmlns:a16="http://schemas.microsoft.com/office/drawing/2014/main" id="{E094CB61-AFC1-4279-8E8B-49BFE22D7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5" name="Freeform 174">
                <a:extLst>
                  <a:ext uri="{FF2B5EF4-FFF2-40B4-BE49-F238E27FC236}">
                    <a16:creationId xmlns:a16="http://schemas.microsoft.com/office/drawing/2014/main" id="{CF785A29-CADF-4231-B570-BDFBE1543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6" name="Freeform 175">
                <a:extLst>
                  <a:ext uri="{FF2B5EF4-FFF2-40B4-BE49-F238E27FC236}">
                    <a16:creationId xmlns:a16="http://schemas.microsoft.com/office/drawing/2014/main" id="{D9BEAEF3-193B-46C3-9677-F3C3786CC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7" name="Freeform 176">
                <a:extLst>
                  <a:ext uri="{FF2B5EF4-FFF2-40B4-BE49-F238E27FC236}">
                    <a16:creationId xmlns:a16="http://schemas.microsoft.com/office/drawing/2014/main" id="{55F80205-CE0B-42D4-B629-B5C82DDE2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8" name="Freeform 177">
                <a:extLst>
                  <a:ext uri="{FF2B5EF4-FFF2-40B4-BE49-F238E27FC236}">
                    <a16:creationId xmlns:a16="http://schemas.microsoft.com/office/drawing/2014/main" id="{CAAC220E-E0CC-4B52-B795-042DE7646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9" name="Freeform 178">
                <a:extLst>
                  <a:ext uri="{FF2B5EF4-FFF2-40B4-BE49-F238E27FC236}">
                    <a16:creationId xmlns:a16="http://schemas.microsoft.com/office/drawing/2014/main" id="{3960C46C-2811-4834-9637-D7A335F46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0" name="Freeform 188">
                <a:extLst>
                  <a:ext uri="{FF2B5EF4-FFF2-40B4-BE49-F238E27FC236}">
                    <a16:creationId xmlns:a16="http://schemas.microsoft.com/office/drawing/2014/main" id="{BA6510EB-3D48-48D2-B4CC-438A2863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1" name="Freeform 103">
                <a:extLst>
                  <a:ext uri="{FF2B5EF4-FFF2-40B4-BE49-F238E27FC236}">
                    <a16:creationId xmlns:a16="http://schemas.microsoft.com/office/drawing/2014/main" id="{C87638C5-90AB-4B4B-85A9-530B6216B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2" name="Freeform 104">
                <a:extLst>
                  <a:ext uri="{FF2B5EF4-FFF2-40B4-BE49-F238E27FC236}">
                    <a16:creationId xmlns:a16="http://schemas.microsoft.com/office/drawing/2014/main" id="{7AC57B06-DE79-4711-BC20-9AD27756A0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142" name="Groupe 468">
            <a:extLst>
              <a:ext uri="{FF2B5EF4-FFF2-40B4-BE49-F238E27FC236}">
                <a16:creationId xmlns:a16="http://schemas.microsoft.com/office/drawing/2014/main" id="{47872B9A-3D88-48BF-99F1-1A1B8D5E3CDE}"/>
              </a:ext>
            </a:extLst>
          </p:cNvPr>
          <p:cNvGrpSpPr>
            <a:grpSpLocks/>
          </p:cNvGrpSpPr>
          <p:nvPr/>
        </p:nvGrpSpPr>
        <p:grpSpPr bwMode="auto">
          <a:xfrm>
            <a:off x="18317601" y="24925631"/>
            <a:ext cx="4505325" cy="2276475"/>
            <a:chOff x="6162872" y="1205666"/>
            <a:chExt cx="1152790" cy="560864"/>
          </a:xfrm>
        </p:grpSpPr>
        <p:sp>
          <p:nvSpPr>
            <p:cNvPr id="470" name="Ellipse 469">
              <a:extLst>
                <a:ext uri="{FF2B5EF4-FFF2-40B4-BE49-F238E27FC236}">
                  <a16:creationId xmlns:a16="http://schemas.microsoft.com/office/drawing/2014/main" id="{D0DF5C93-99C5-4B34-9655-783D075230F8}"/>
                </a:ext>
              </a:extLst>
            </p:cNvPr>
            <p:cNvSpPr/>
            <p:nvPr/>
          </p:nvSpPr>
          <p:spPr bwMode="auto">
            <a:xfrm>
              <a:off x="6162872" y="1302667"/>
              <a:ext cx="653239" cy="463863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71" name="_effect" descr="C:\Users\marc.h\Desktop\Schatten-TEST.png">
              <a:extLst>
                <a:ext uri="{FF2B5EF4-FFF2-40B4-BE49-F238E27FC236}">
                  <a16:creationId xmlns:a16="http://schemas.microsoft.com/office/drawing/2014/main" id="{059918FE-6114-4D35-B1C9-D90BFB1FB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6268890" y="1516996"/>
              <a:ext cx="441131" cy="66490"/>
            </a:xfrm>
            <a:prstGeom prst="rect">
              <a:avLst/>
            </a:prstGeom>
            <a:solidFill>
              <a:schemeClr val="accent2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472" name="Gruppieren 96">
              <a:extLst>
                <a:ext uri="{FF2B5EF4-FFF2-40B4-BE49-F238E27FC236}">
                  <a16:creationId xmlns:a16="http://schemas.microsoft.com/office/drawing/2014/main" id="{FB47EECA-A09C-4F7A-AFAF-B0203F852EDC}"/>
                </a:ext>
              </a:extLst>
            </p:cNvPr>
            <p:cNvGrpSpPr/>
            <p:nvPr/>
          </p:nvGrpSpPr>
          <p:grpSpPr>
            <a:xfrm>
              <a:off x="6262372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12" name="Freeform 156">
                <a:extLst>
                  <a:ext uri="{FF2B5EF4-FFF2-40B4-BE49-F238E27FC236}">
                    <a16:creationId xmlns:a16="http://schemas.microsoft.com/office/drawing/2014/main" id="{A6118478-5B85-4B1C-82ED-A4EB0B11F6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3" name="Freeform 159">
                <a:extLst>
                  <a:ext uri="{FF2B5EF4-FFF2-40B4-BE49-F238E27FC236}">
                    <a16:creationId xmlns:a16="http://schemas.microsoft.com/office/drawing/2014/main" id="{2A3AFEE7-2575-45EF-9211-93CC5302C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4" name="Freeform 160">
                <a:extLst>
                  <a:ext uri="{FF2B5EF4-FFF2-40B4-BE49-F238E27FC236}">
                    <a16:creationId xmlns:a16="http://schemas.microsoft.com/office/drawing/2014/main" id="{8EF44A6E-D672-446E-A80C-8EABC823D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5" name="Freeform 179">
                <a:extLst>
                  <a:ext uri="{FF2B5EF4-FFF2-40B4-BE49-F238E27FC236}">
                    <a16:creationId xmlns:a16="http://schemas.microsoft.com/office/drawing/2014/main" id="{4F2A32D4-D268-44EB-B48A-D6806B7D2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6" name="Freeform 180">
                <a:extLst>
                  <a:ext uri="{FF2B5EF4-FFF2-40B4-BE49-F238E27FC236}">
                    <a16:creationId xmlns:a16="http://schemas.microsoft.com/office/drawing/2014/main" id="{288269F7-5414-4960-9A1F-BF44852D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7" name="Freeform 181">
                <a:extLst>
                  <a:ext uri="{FF2B5EF4-FFF2-40B4-BE49-F238E27FC236}">
                    <a16:creationId xmlns:a16="http://schemas.microsoft.com/office/drawing/2014/main" id="{CDCE626B-0121-4C31-8D1C-6B55B6A93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8" name="Freeform 182">
                <a:extLst>
                  <a:ext uri="{FF2B5EF4-FFF2-40B4-BE49-F238E27FC236}">
                    <a16:creationId xmlns:a16="http://schemas.microsoft.com/office/drawing/2014/main" id="{9F09CBFB-1543-4AEA-A9A4-03A0B3B39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9" name="Freeform 183">
                <a:extLst>
                  <a:ext uri="{FF2B5EF4-FFF2-40B4-BE49-F238E27FC236}">
                    <a16:creationId xmlns:a16="http://schemas.microsoft.com/office/drawing/2014/main" id="{0672CAEC-C262-4A71-8785-8593289AD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0" name="Freeform 184">
                <a:extLst>
                  <a:ext uri="{FF2B5EF4-FFF2-40B4-BE49-F238E27FC236}">
                    <a16:creationId xmlns:a16="http://schemas.microsoft.com/office/drawing/2014/main" id="{8FEF037B-BBF7-491C-8766-22727CE8D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1" name="Freeform 185">
                <a:extLst>
                  <a:ext uri="{FF2B5EF4-FFF2-40B4-BE49-F238E27FC236}">
                    <a16:creationId xmlns:a16="http://schemas.microsoft.com/office/drawing/2014/main" id="{A5BCA12A-0E57-434F-AD5B-278A635E1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2" name="Freeform 186">
                <a:extLst>
                  <a:ext uri="{FF2B5EF4-FFF2-40B4-BE49-F238E27FC236}">
                    <a16:creationId xmlns:a16="http://schemas.microsoft.com/office/drawing/2014/main" id="{D63E39FD-6ED0-4349-AAD8-1DF1E0E75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3" name="Freeform 187">
                <a:extLst>
                  <a:ext uri="{FF2B5EF4-FFF2-40B4-BE49-F238E27FC236}">
                    <a16:creationId xmlns:a16="http://schemas.microsoft.com/office/drawing/2014/main" id="{87918635-8487-4DCB-BE06-28909A8B5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4" name="Freeform 157">
                <a:extLst>
                  <a:ext uri="{FF2B5EF4-FFF2-40B4-BE49-F238E27FC236}">
                    <a16:creationId xmlns:a16="http://schemas.microsoft.com/office/drawing/2014/main" id="{F55ADE95-3091-452D-BAC7-C8B5A341C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Freeform 158">
                <a:extLst>
                  <a:ext uri="{FF2B5EF4-FFF2-40B4-BE49-F238E27FC236}">
                    <a16:creationId xmlns:a16="http://schemas.microsoft.com/office/drawing/2014/main" id="{E069F6F5-BCF7-458C-B7DB-55FA99B9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6" name="Freeform 161">
                <a:extLst>
                  <a:ext uri="{FF2B5EF4-FFF2-40B4-BE49-F238E27FC236}">
                    <a16:creationId xmlns:a16="http://schemas.microsoft.com/office/drawing/2014/main" id="{3E3CF9DD-41D7-40C0-A3F5-CBBC25A43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Freeform 162">
                <a:extLst>
                  <a:ext uri="{FF2B5EF4-FFF2-40B4-BE49-F238E27FC236}">
                    <a16:creationId xmlns:a16="http://schemas.microsoft.com/office/drawing/2014/main" id="{E7B0E9D9-34C8-4D45-A638-C604FCF1D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8" name="Freeform 163">
                <a:extLst>
                  <a:ext uri="{FF2B5EF4-FFF2-40B4-BE49-F238E27FC236}">
                    <a16:creationId xmlns:a16="http://schemas.microsoft.com/office/drawing/2014/main" id="{E906F51E-67FF-4024-85EB-163386FCB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9" name="Freeform 164">
                <a:extLst>
                  <a:ext uri="{FF2B5EF4-FFF2-40B4-BE49-F238E27FC236}">
                    <a16:creationId xmlns:a16="http://schemas.microsoft.com/office/drawing/2014/main" id="{DD4EF16B-E129-488B-B528-2FADCB2B2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0" name="Freeform 165">
                <a:extLst>
                  <a:ext uri="{FF2B5EF4-FFF2-40B4-BE49-F238E27FC236}">
                    <a16:creationId xmlns:a16="http://schemas.microsoft.com/office/drawing/2014/main" id="{5AE53A9F-8E62-40D5-8163-7E1993B68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1" name="Freeform 166">
                <a:extLst>
                  <a:ext uri="{FF2B5EF4-FFF2-40B4-BE49-F238E27FC236}">
                    <a16:creationId xmlns:a16="http://schemas.microsoft.com/office/drawing/2014/main" id="{AFAC93C8-4266-496E-96C4-344AAB4E5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2" name="Freeform 167">
                <a:extLst>
                  <a:ext uri="{FF2B5EF4-FFF2-40B4-BE49-F238E27FC236}">
                    <a16:creationId xmlns:a16="http://schemas.microsoft.com/office/drawing/2014/main" id="{A3525117-281D-478D-A8FF-51EA0A0DD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3" name="Freeform 168">
                <a:extLst>
                  <a:ext uri="{FF2B5EF4-FFF2-40B4-BE49-F238E27FC236}">
                    <a16:creationId xmlns:a16="http://schemas.microsoft.com/office/drawing/2014/main" id="{7CFE78F8-025D-4226-A32A-FC942A05F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4" name="Freeform 169">
                <a:extLst>
                  <a:ext uri="{FF2B5EF4-FFF2-40B4-BE49-F238E27FC236}">
                    <a16:creationId xmlns:a16="http://schemas.microsoft.com/office/drawing/2014/main" id="{D2A498FE-760E-4BDA-8BBB-B389E44E0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5" name="Freeform 170">
                <a:extLst>
                  <a:ext uri="{FF2B5EF4-FFF2-40B4-BE49-F238E27FC236}">
                    <a16:creationId xmlns:a16="http://schemas.microsoft.com/office/drawing/2014/main" id="{5AB7DF64-4BFB-4053-98AF-032ADB808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6" name="Freeform 171">
                <a:extLst>
                  <a:ext uri="{FF2B5EF4-FFF2-40B4-BE49-F238E27FC236}">
                    <a16:creationId xmlns:a16="http://schemas.microsoft.com/office/drawing/2014/main" id="{CF5B228F-7D77-4288-9C36-3AE0DF72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7" name="Freeform 172">
                <a:extLst>
                  <a:ext uri="{FF2B5EF4-FFF2-40B4-BE49-F238E27FC236}">
                    <a16:creationId xmlns:a16="http://schemas.microsoft.com/office/drawing/2014/main" id="{D95DCBAB-3BCD-4A8A-84B8-8DFC4C4A4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8" name="Freeform 173">
                <a:extLst>
                  <a:ext uri="{FF2B5EF4-FFF2-40B4-BE49-F238E27FC236}">
                    <a16:creationId xmlns:a16="http://schemas.microsoft.com/office/drawing/2014/main" id="{61BBA688-B215-4BCD-BF4F-C5939AEEC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9" name="Freeform 174">
                <a:extLst>
                  <a:ext uri="{FF2B5EF4-FFF2-40B4-BE49-F238E27FC236}">
                    <a16:creationId xmlns:a16="http://schemas.microsoft.com/office/drawing/2014/main" id="{C90AFEBE-9B1C-4184-B74B-37FDBD87B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0" name="Freeform 175">
                <a:extLst>
                  <a:ext uri="{FF2B5EF4-FFF2-40B4-BE49-F238E27FC236}">
                    <a16:creationId xmlns:a16="http://schemas.microsoft.com/office/drawing/2014/main" id="{9A7C97C8-B3D4-4F32-8BCB-0871B7374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1" name="Freeform 176">
                <a:extLst>
                  <a:ext uri="{FF2B5EF4-FFF2-40B4-BE49-F238E27FC236}">
                    <a16:creationId xmlns:a16="http://schemas.microsoft.com/office/drawing/2014/main" id="{070A953C-BC1E-43A9-9189-64EE3D144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2" name="Freeform 177">
                <a:extLst>
                  <a:ext uri="{FF2B5EF4-FFF2-40B4-BE49-F238E27FC236}">
                    <a16:creationId xmlns:a16="http://schemas.microsoft.com/office/drawing/2014/main" id="{7590AC93-D6AF-4019-8D97-70892B041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3" name="Freeform 178">
                <a:extLst>
                  <a:ext uri="{FF2B5EF4-FFF2-40B4-BE49-F238E27FC236}">
                    <a16:creationId xmlns:a16="http://schemas.microsoft.com/office/drawing/2014/main" id="{30F2876B-2BFE-4BE3-996E-917C95DFF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4" name="Freeform 188">
                <a:extLst>
                  <a:ext uri="{FF2B5EF4-FFF2-40B4-BE49-F238E27FC236}">
                    <a16:creationId xmlns:a16="http://schemas.microsoft.com/office/drawing/2014/main" id="{6861E9C8-41D8-4984-A123-FEED4817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5" name="Freeform 103">
                <a:extLst>
                  <a:ext uri="{FF2B5EF4-FFF2-40B4-BE49-F238E27FC236}">
                    <a16:creationId xmlns:a16="http://schemas.microsoft.com/office/drawing/2014/main" id="{0C8B8FFD-A31C-4364-8168-2BE570CC8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6" name="Freeform 104">
                <a:extLst>
                  <a:ext uri="{FF2B5EF4-FFF2-40B4-BE49-F238E27FC236}">
                    <a16:creationId xmlns:a16="http://schemas.microsoft.com/office/drawing/2014/main" id="{38EA6150-7934-46C3-A7C1-25FEE138D0B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73" name="AutoShape 25">
              <a:extLst>
                <a:ext uri="{FF2B5EF4-FFF2-40B4-BE49-F238E27FC236}">
                  <a16:creationId xmlns:a16="http://schemas.microsoft.com/office/drawing/2014/main" id="{D824D2F7-12C5-403C-AE35-77F2947C11F9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6365159" y="1222093"/>
              <a:ext cx="158417" cy="32736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4" name="AutoShape 22">
              <a:extLst>
                <a:ext uri="{FF2B5EF4-FFF2-40B4-BE49-F238E27FC236}">
                  <a16:creationId xmlns:a16="http://schemas.microsoft.com/office/drawing/2014/main" id="{4DBA6859-614F-4172-9E0F-1D9EF88329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9958" y="1205666"/>
              <a:ext cx="139732" cy="34027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75" name="Gruppieren 281">
              <a:extLst>
                <a:ext uri="{FF2B5EF4-FFF2-40B4-BE49-F238E27FC236}">
                  <a16:creationId xmlns:a16="http://schemas.microsoft.com/office/drawing/2014/main" id="{C75132A6-6135-429C-9D30-100F19222B4C}"/>
                </a:ext>
              </a:extLst>
            </p:cNvPr>
            <p:cNvGrpSpPr/>
            <p:nvPr/>
          </p:nvGrpSpPr>
          <p:grpSpPr>
            <a:xfrm>
              <a:off x="6567245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77" name="Freeform 156">
                <a:extLst>
                  <a:ext uri="{FF2B5EF4-FFF2-40B4-BE49-F238E27FC236}">
                    <a16:creationId xmlns:a16="http://schemas.microsoft.com/office/drawing/2014/main" id="{6A3B6FCC-EBAC-4443-9F40-6478DEEDAA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8" name="Freeform 159">
                <a:extLst>
                  <a:ext uri="{FF2B5EF4-FFF2-40B4-BE49-F238E27FC236}">
                    <a16:creationId xmlns:a16="http://schemas.microsoft.com/office/drawing/2014/main" id="{532D8810-8C3F-4B72-9B24-81A2AEB5A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9" name="Freeform 160">
                <a:extLst>
                  <a:ext uri="{FF2B5EF4-FFF2-40B4-BE49-F238E27FC236}">
                    <a16:creationId xmlns:a16="http://schemas.microsoft.com/office/drawing/2014/main" id="{F78173E9-D428-4F17-8D01-86A93E013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0" name="Freeform 179">
                <a:extLst>
                  <a:ext uri="{FF2B5EF4-FFF2-40B4-BE49-F238E27FC236}">
                    <a16:creationId xmlns:a16="http://schemas.microsoft.com/office/drawing/2014/main" id="{67C58B7B-9E74-4288-B3FB-0C8784ACC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1" name="Freeform 180">
                <a:extLst>
                  <a:ext uri="{FF2B5EF4-FFF2-40B4-BE49-F238E27FC236}">
                    <a16:creationId xmlns:a16="http://schemas.microsoft.com/office/drawing/2014/main" id="{4A046481-772A-4E35-A2A0-98406E06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2" name="Freeform 181">
                <a:extLst>
                  <a:ext uri="{FF2B5EF4-FFF2-40B4-BE49-F238E27FC236}">
                    <a16:creationId xmlns:a16="http://schemas.microsoft.com/office/drawing/2014/main" id="{61CA9405-E52A-4216-AA42-41C6D5442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3" name="Freeform 182">
                <a:extLst>
                  <a:ext uri="{FF2B5EF4-FFF2-40B4-BE49-F238E27FC236}">
                    <a16:creationId xmlns:a16="http://schemas.microsoft.com/office/drawing/2014/main" id="{4DEA42BA-FB08-4147-979A-22B56FE38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4" name="Freeform 183">
                <a:extLst>
                  <a:ext uri="{FF2B5EF4-FFF2-40B4-BE49-F238E27FC236}">
                    <a16:creationId xmlns:a16="http://schemas.microsoft.com/office/drawing/2014/main" id="{3B15C353-1418-438C-8259-2F95833B6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5" name="Freeform 184">
                <a:extLst>
                  <a:ext uri="{FF2B5EF4-FFF2-40B4-BE49-F238E27FC236}">
                    <a16:creationId xmlns:a16="http://schemas.microsoft.com/office/drawing/2014/main" id="{318C4678-F83E-43F4-9A70-B7A64B677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6" name="Freeform 185">
                <a:extLst>
                  <a:ext uri="{FF2B5EF4-FFF2-40B4-BE49-F238E27FC236}">
                    <a16:creationId xmlns:a16="http://schemas.microsoft.com/office/drawing/2014/main" id="{893D231D-5418-43F3-A0F9-268352E7A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7" name="Freeform 186">
                <a:extLst>
                  <a:ext uri="{FF2B5EF4-FFF2-40B4-BE49-F238E27FC236}">
                    <a16:creationId xmlns:a16="http://schemas.microsoft.com/office/drawing/2014/main" id="{3A3ADD14-D9EC-4C2F-8E3F-12A411134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8" name="Freeform 187">
                <a:extLst>
                  <a:ext uri="{FF2B5EF4-FFF2-40B4-BE49-F238E27FC236}">
                    <a16:creationId xmlns:a16="http://schemas.microsoft.com/office/drawing/2014/main" id="{AB79F3FD-2426-4006-B1CB-0B8144BCE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9" name="Freeform 157">
                <a:extLst>
                  <a:ext uri="{FF2B5EF4-FFF2-40B4-BE49-F238E27FC236}">
                    <a16:creationId xmlns:a16="http://schemas.microsoft.com/office/drawing/2014/main" id="{1A99A9B0-B2EA-418D-B627-71EE5EF00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0" name="Freeform 158">
                <a:extLst>
                  <a:ext uri="{FF2B5EF4-FFF2-40B4-BE49-F238E27FC236}">
                    <a16:creationId xmlns:a16="http://schemas.microsoft.com/office/drawing/2014/main" id="{AB54CF31-72B2-4D8B-8256-13C296266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1" name="Freeform 161">
                <a:extLst>
                  <a:ext uri="{FF2B5EF4-FFF2-40B4-BE49-F238E27FC236}">
                    <a16:creationId xmlns:a16="http://schemas.microsoft.com/office/drawing/2014/main" id="{8CFFBA6F-C2A4-4530-ACE0-5968D407C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2" name="Freeform 162">
                <a:extLst>
                  <a:ext uri="{FF2B5EF4-FFF2-40B4-BE49-F238E27FC236}">
                    <a16:creationId xmlns:a16="http://schemas.microsoft.com/office/drawing/2014/main" id="{38B5F4B3-2388-4D24-A840-401070B3E8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3" name="Freeform 163">
                <a:extLst>
                  <a:ext uri="{FF2B5EF4-FFF2-40B4-BE49-F238E27FC236}">
                    <a16:creationId xmlns:a16="http://schemas.microsoft.com/office/drawing/2014/main" id="{3CE81853-B8F8-4DA6-98B2-630CEEFCC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4" name="Freeform 164">
                <a:extLst>
                  <a:ext uri="{FF2B5EF4-FFF2-40B4-BE49-F238E27FC236}">
                    <a16:creationId xmlns:a16="http://schemas.microsoft.com/office/drawing/2014/main" id="{F787DDD3-AD4D-4E37-8DD0-301B9CE1C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5" name="Freeform 165">
                <a:extLst>
                  <a:ext uri="{FF2B5EF4-FFF2-40B4-BE49-F238E27FC236}">
                    <a16:creationId xmlns:a16="http://schemas.microsoft.com/office/drawing/2014/main" id="{78254FAF-16D1-4DD9-AF96-111D6BA92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6" name="Freeform 166">
                <a:extLst>
                  <a:ext uri="{FF2B5EF4-FFF2-40B4-BE49-F238E27FC236}">
                    <a16:creationId xmlns:a16="http://schemas.microsoft.com/office/drawing/2014/main" id="{0DC30323-8453-4CE2-9C60-6D4925621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7" name="Freeform 167">
                <a:extLst>
                  <a:ext uri="{FF2B5EF4-FFF2-40B4-BE49-F238E27FC236}">
                    <a16:creationId xmlns:a16="http://schemas.microsoft.com/office/drawing/2014/main" id="{AED1A383-B37A-4101-B667-40EBA7943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8" name="Freeform 168">
                <a:extLst>
                  <a:ext uri="{FF2B5EF4-FFF2-40B4-BE49-F238E27FC236}">
                    <a16:creationId xmlns:a16="http://schemas.microsoft.com/office/drawing/2014/main" id="{D3212E43-09BE-4A85-B2C7-7F968718B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9" name="Freeform 169">
                <a:extLst>
                  <a:ext uri="{FF2B5EF4-FFF2-40B4-BE49-F238E27FC236}">
                    <a16:creationId xmlns:a16="http://schemas.microsoft.com/office/drawing/2014/main" id="{2804AC8E-7A26-4F45-ADCF-91808FDA2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0" name="Freeform 170">
                <a:extLst>
                  <a:ext uri="{FF2B5EF4-FFF2-40B4-BE49-F238E27FC236}">
                    <a16:creationId xmlns:a16="http://schemas.microsoft.com/office/drawing/2014/main" id="{DC8182CD-1473-41B7-B4D6-20D746E09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1" name="Freeform 171">
                <a:extLst>
                  <a:ext uri="{FF2B5EF4-FFF2-40B4-BE49-F238E27FC236}">
                    <a16:creationId xmlns:a16="http://schemas.microsoft.com/office/drawing/2014/main" id="{D6CF85DC-3B43-4436-87A5-BAFC36FA9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2" name="Freeform 172">
                <a:extLst>
                  <a:ext uri="{FF2B5EF4-FFF2-40B4-BE49-F238E27FC236}">
                    <a16:creationId xmlns:a16="http://schemas.microsoft.com/office/drawing/2014/main" id="{7DC807FE-6576-44B8-875B-DBED072ED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3" name="Freeform 173">
                <a:extLst>
                  <a:ext uri="{FF2B5EF4-FFF2-40B4-BE49-F238E27FC236}">
                    <a16:creationId xmlns:a16="http://schemas.microsoft.com/office/drawing/2014/main" id="{128AE7B5-523A-4F2B-BDE7-057C32DF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4" name="Freeform 174">
                <a:extLst>
                  <a:ext uri="{FF2B5EF4-FFF2-40B4-BE49-F238E27FC236}">
                    <a16:creationId xmlns:a16="http://schemas.microsoft.com/office/drawing/2014/main" id="{9AEFD652-65E6-405F-87D3-AE87F7280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Freeform 175">
                <a:extLst>
                  <a:ext uri="{FF2B5EF4-FFF2-40B4-BE49-F238E27FC236}">
                    <a16:creationId xmlns:a16="http://schemas.microsoft.com/office/drawing/2014/main" id="{02DE2F51-34FC-4236-8B2E-8820EAF1B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6" name="Freeform 176">
                <a:extLst>
                  <a:ext uri="{FF2B5EF4-FFF2-40B4-BE49-F238E27FC236}">
                    <a16:creationId xmlns:a16="http://schemas.microsoft.com/office/drawing/2014/main" id="{26A86F7B-1AA0-45C8-AF19-4A07AB328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7" name="Freeform 177">
                <a:extLst>
                  <a:ext uri="{FF2B5EF4-FFF2-40B4-BE49-F238E27FC236}">
                    <a16:creationId xmlns:a16="http://schemas.microsoft.com/office/drawing/2014/main" id="{60657C2B-1A89-4AF0-A491-0E35CBFAA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8" name="Freeform 178">
                <a:extLst>
                  <a:ext uri="{FF2B5EF4-FFF2-40B4-BE49-F238E27FC236}">
                    <a16:creationId xmlns:a16="http://schemas.microsoft.com/office/drawing/2014/main" id="{B2E7769E-2BD0-49E4-AA13-F57621908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9" name="Freeform 188">
                <a:extLst>
                  <a:ext uri="{FF2B5EF4-FFF2-40B4-BE49-F238E27FC236}">
                    <a16:creationId xmlns:a16="http://schemas.microsoft.com/office/drawing/2014/main" id="{0525474A-94A9-4E87-804C-28E871F3D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0" name="Freeform 103">
                <a:extLst>
                  <a:ext uri="{FF2B5EF4-FFF2-40B4-BE49-F238E27FC236}">
                    <a16:creationId xmlns:a16="http://schemas.microsoft.com/office/drawing/2014/main" id="{E1B32723-C147-4E34-B478-73CB69E0C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1" name="Freeform 104">
                <a:extLst>
                  <a:ext uri="{FF2B5EF4-FFF2-40B4-BE49-F238E27FC236}">
                    <a16:creationId xmlns:a16="http://schemas.microsoft.com/office/drawing/2014/main" id="{5C65DEDD-2159-4406-8938-9D202371951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450" name="Rectangle 475">
              <a:extLst>
                <a:ext uri="{FF2B5EF4-FFF2-40B4-BE49-F238E27FC236}">
                  <a16:creationId xmlns:a16="http://schemas.microsoft.com/office/drawing/2014/main" id="{BFD89AFE-CC81-4290-AEC9-32FA9E024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22" y="1419617"/>
              <a:ext cx="616440" cy="17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fr-FR" altLang="fr-FR" sz="4000" b="1">
                  <a:solidFill>
                    <a:schemeClr val="accent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Run</a:t>
              </a:r>
            </a:p>
          </p:txBody>
        </p:sp>
      </p:grpSp>
      <p:grpSp>
        <p:nvGrpSpPr>
          <p:cNvPr id="4143" name="Groupe 631">
            <a:extLst>
              <a:ext uri="{FF2B5EF4-FFF2-40B4-BE49-F238E27FC236}">
                <a16:creationId xmlns:a16="http://schemas.microsoft.com/office/drawing/2014/main" id="{C2D01248-B71C-4D0A-BEDD-A46BBAC823D5}"/>
              </a:ext>
            </a:extLst>
          </p:cNvPr>
          <p:cNvGrpSpPr>
            <a:grpSpLocks/>
          </p:cNvGrpSpPr>
          <p:nvPr/>
        </p:nvGrpSpPr>
        <p:grpSpPr bwMode="auto">
          <a:xfrm>
            <a:off x="34845063" y="18583569"/>
            <a:ext cx="7535863" cy="2276475"/>
            <a:chOff x="6162872" y="1205666"/>
            <a:chExt cx="1927975" cy="560864"/>
          </a:xfrm>
        </p:grpSpPr>
        <p:sp>
          <p:nvSpPr>
            <p:cNvPr id="633" name="Ellipse 632">
              <a:extLst>
                <a:ext uri="{FF2B5EF4-FFF2-40B4-BE49-F238E27FC236}">
                  <a16:creationId xmlns:a16="http://schemas.microsoft.com/office/drawing/2014/main" id="{8F3CD67C-330E-46ED-96D6-078D1ADB7DD3}"/>
                </a:ext>
              </a:extLst>
            </p:cNvPr>
            <p:cNvSpPr/>
            <p:nvPr/>
          </p:nvSpPr>
          <p:spPr bwMode="auto">
            <a:xfrm>
              <a:off x="6162872" y="1302667"/>
              <a:ext cx="653239" cy="463863"/>
            </a:xfrm>
            <a:prstGeom prst="ellipse">
              <a:avLst/>
            </a:prstGeom>
            <a:solidFill>
              <a:schemeClr val="tx2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34" name="_effect" descr="C:\Users\marc.h\Desktop\Schatten-TEST.png">
              <a:extLst>
                <a:ext uri="{FF2B5EF4-FFF2-40B4-BE49-F238E27FC236}">
                  <a16:creationId xmlns:a16="http://schemas.microsoft.com/office/drawing/2014/main" id="{24A845C1-1052-4A66-8E9D-697607ADD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6268876" y="1516996"/>
              <a:ext cx="441481" cy="66490"/>
            </a:xfrm>
            <a:prstGeom prst="rect">
              <a:avLst/>
            </a:prstGeom>
            <a:solidFill>
              <a:schemeClr val="tx2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35" name="Gruppieren 96">
              <a:extLst>
                <a:ext uri="{FF2B5EF4-FFF2-40B4-BE49-F238E27FC236}">
                  <a16:creationId xmlns:a16="http://schemas.microsoft.com/office/drawing/2014/main" id="{06438F43-B11C-4CA1-8C1D-0B0CFD6936C8}"/>
                </a:ext>
              </a:extLst>
            </p:cNvPr>
            <p:cNvGrpSpPr/>
            <p:nvPr/>
          </p:nvGrpSpPr>
          <p:grpSpPr>
            <a:xfrm>
              <a:off x="6262372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75" name="Freeform 156">
                <a:extLst>
                  <a:ext uri="{FF2B5EF4-FFF2-40B4-BE49-F238E27FC236}">
                    <a16:creationId xmlns:a16="http://schemas.microsoft.com/office/drawing/2014/main" id="{EEB3B8A1-1A1C-4385-9268-73B25A9605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6" name="Freeform 159">
                <a:extLst>
                  <a:ext uri="{FF2B5EF4-FFF2-40B4-BE49-F238E27FC236}">
                    <a16:creationId xmlns:a16="http://schemas.microsoft.com/office/drawing/2014/main" id="{5DB719C4-DAC5-4F63-A108-FBDFC6519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7" name="Freeform 160">
                <a:extLst>
                  <a:ext uri="{FF2B5EF4-FFF2-40B4-BE49-F238E27FC236}">
                    <a16:creationId xmlns:a16="http://schemas.microsoft.com/office/drawing/2014/main" id="{3DEF2BC6-CFFE-4EDE-B0DD-C0AEDBA62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8" name="Freeform 179">
                <a:extLst>
                  <a:ext uri="{FF2B5EF4-FFF2-40B4-BE49-F238E27FC236}">
                    <a16:creationId xmlns:a16="http://schemas.microsoft.com/office/drawing/2014/main" id="{C5CA05E9-AB66-4779-A7DD-0F63D49D1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9" name="Freeform 180">
                <a:extLst>
                  <a:ext uri="{FF2B5EF4-FFF2-40B4-BE49-F238E27FC236}">
                    <a16:creationId xmlns:a16="http://schemas.microsoft.com/office/drawing/2014/main" id="{125393AE-0D9E-46F6-8085-245324D28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0" name="Freeform 181">
                <a:extLst>
                  <a:ext uri="{FF2B5EF4-FFF2-40B4-BE49-F238E27FC236}">
                    <a16:creationId xmlns:a16="http://schemas.microsoft.com/office/drawing/2014/main" id="{89C2EAD5-2A31-4737-8B1B-5C44F5C22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1" name="Freeform 182">
                <a:extLst>
                  <a:ext uri="{FF2B5EF4-FFF2-40B4-BE49-F238E27FC236}">
                    <a16:creationId xmlns:a16="http://schemas.microsoft.com/office/drawing/2014/main" id="{D27C1376-5E8A-4FC3-991A-69E301B73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2" name="Freeform 183">
                <a:extLst>
                  <a:ext uri="{FF2B5EF4-FFF2-40B4-BE49-F238E27FC236}">
                    <a16:creationId xmlns:a16="http://schemas.microsoft.com/office/drawing/2014/main" id="{8B1207A3-8B59-43A7-8A87-D45E66FE9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3" name="Freeform 184">
                <a:extLst>
                  <a:ext uri="{FF2B5EF4-FFF2-40B4-BE49-F238E27FC236}">
                    <a16:creationId xmlns:a16="http://schemas.microsoft.com/office/drawing/2014/main" id="{84B28660-1C5A-4535-B4EC-F03BCC8F2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4" name="Freeform 185">
                <a:extLst>
                  <a:ext uri="{FF2B5EF4-FFF2-40B4-BE49-F238E27FC236}">
                    <a16:creationId xmlns:a16="http://schemas.microsoft.com/office/drawing/2014/main" id="{5E7CD027-D1AD-4F0C-B97A-10B7F9815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5" name="Freeform 186">
                <a:extLst>
                  <a:ext uri="{FF2B5EF4-FFF2-40B4-BE49-F238E27FC236}">
                    <a16:creationId xmlns:a16="http://schemas.microsoft.com/office/drawing/2014/main" id="{2EB7F610-7079-4F9B-88C1-16CF7E339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6" name="Freeform 187">
                <a:extLst>
                  <a:ext uri="{FF2B5EF4-FFF2-40B4-BE49-F238E27FC236}">
                    <a16:creationId xmlns:a16="http://schemas.microsoft.com/office/drawing/2014/main" id="{A8836128-3B5C-4F73-BDD3-D91FF71F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7" name="Freeform 157">
                <a:extLst>
                  <a:ext uri="{FF2B5EF4-FFF2-40B4-BE49-F238E27FC236}">
                    <a16:creationId xmlns:a16="http://schemas.microsoft.com/office/drawing/2014/main" id="{20792CC4-F1A2-4A5A-BB81-1A5A08E4B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8" name="Freeform 158">
                <a:extLst>
                  <a:ext uri="{FF2B5EF4-FFF2-40B4-BE49-F238E27FC236}">
                    <a16:creationId xmlns:a16="http://schemas.microsoft.com/office/drawing/2014/main" id="{2279E70D-1746-45E9-A4C9-48504847E8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9" name="Freeform 161">
                <a:extLst>
                  <a:ext uri="{FF2B5EF4-FFF2-40B4-BE49-F238E27FC236}">
                    <a16:creationId xmlns:a16="http://schemas.microsoft.com/office/drawing/2014/main" id="{502DAE8D-9FF7-4076-B4E4-F1A064F59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0" name="Freeform 162">
                <a:extLst>
                  <a:ext uri="{FF2B5EF4-FFF2-40B4-BE49-F238E27FC236}">
                    <a16:creationId xmlns:a16="http://schemas.microsoft.com/office/drawing/2014/main" id="{6D6E3D6C-30CC-4545-BBA0-B77A09DCDE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1" name="Freeform 163">
                <a:extLst>
                  <a:ext uri="{FF2B5EF4-FFF2-40B4-BE49-F238E27FC236}">
                    <a16:creationId xmlns:a16="http://schemas.microsoft.com/office/drawing/2014/main" id="{FE65B35F-8216-4D64-BC52-CCCF485B5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2" name="Freeform 164">
                <a:extLst>
                  <a:ext uri="{FF2B5EF4-FFF2-40B4-BE49-F238E27FC236}">
                    <a16:creationId xmlns:a16="http://schemas.microsoft.com/office/drawing/2014/main" id="{261AAE45-1302-46EF-9C62-05E663C1C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3" name="Freeform 165">
                <a:extLst>
                  <a:ext uri="{FF2B5EF4-FFF2-40B4-BE49-F238E27FC236}">
                    <a16:creationId xmlns:a16="http://schemas.microsoft.com/office/drawing/2014/main" id="{F5AC07CE-F8FA-47D9-8F13-86CB8B117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4" name="Freeform 166">
                <a:extLst>
                  <a:ext uri="{FF2B5EF4-FFF2-40B4-BE49-F238E27FC236}">
                    <a16:creationId xmlns:a16="http://schemas.microsoft.com/office/drawing/2014/main" id="{324FB368-C716-4898-BB89-D3E8E15C2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5" name="Freeform 167">
                <a:extLst>
                  <a:ext uri="{FF2B5EF4-FFF2-40B4-BE49-F238E27FC236}">
                    <a16:creationId xmlns:a16="http://schemas.microsoft.com/office/drawing/2014/main" id="{99F1C15B-F812-42FA-81D6-604B5B67D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6" name="Freeform 168">
                <a:extLst>
                  <a:ext uri="{FF2B5EF4-FFF2-40B4-BE49-F238E27FC236}">
                    <a16:creationId xmlns:a16="http://schemas.microsoft.com/office/drawing/2014/main" id="{FB76DEC7-8BE9-4C13-B5E0-9F38B5D0C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7" name="Freeform 169">
                <a:extLst>
                  <a:ext uri="{FF2B5EF4-FFF2-40B4-BE49-F238E27FC236}">
                    <a16:creationId xmlns:a16="http://schemas.microsoft.com/office/drawing/2014/main" id="{BE631273-477B-48BB-956B-23372408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8" name="Freeform 170">
                <a:extLst>
                  <a:ext uri="{FF2B5EF4-FFF2-40B4-BE49-F238E27FC236}">
                    <a16:creationId xmlns:a16="http://schemas.microsoft.com/office/drawing/2014/main" id="{15711A48-6DB5-49A6-A266-0DAC35D36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9" name="Freeform 171">
                <a:extLst>
                  <a:ext uri="{FF2B5EF4-FFF2-40B4-BE49-F238E27FC236}">
                    <a16:creationId xmlns:a16="http://schemas.microsoft.com/office/drawing/2014/main" id="{0DF7C4F0-1D7D-436C-A990-02318F3BE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0" name="Freeform 172">
                <a:extLst>
                  <a:ext uri="{FF2B5EF4-FFF2-40B4-BE49-F238E27FC236}">
                    <a16:creationId xmlns:a16="http://schemas.microsoft.com/office/drawing/2014/main" id="{85CE8B85-8AAE-40BA-ADF4-48E4D158D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1" name="Freeform 173">
                <a:extLst>
                  <a:ext uri="{FF2B5EF4-FFF2-40B4-BE49-F238E27FC236}">
                    <a16:creationId xmlns:a16="http://schemas.microsoft.com/office/drawing/2014/main" id="{4B28C833-969C-478E-B78E-53252161B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2" name="Freeform 174">
                <a:extLst>
                  <a:ext uri="{FF2B5EF4-FFF2-40B4-BE49-F238E27FC236}">
                    <a16:creationId xmlns:a16="http://schemas.microsoft.com/office/drawing/2014/main" id="{DBC6CA5D-7D26-4848-AB47-9F0464F52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3" name="Freeform 175">
                <a:extLst>
                  <a:ext uri="{FF2B5EF4-FFF2-40B4-BE49-F238E27FC236}">
                    <a16:creationId xmlns:a16="http://schemas.microsoft.com/office/drawing/2014/main" id="{4F449AF8-8BD5-4FE3-8483-7A6D7590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4" name="Freeform 176">
                <a:extLst>
                  <a:ext uri="{FF2B5EF4-FFF2-40B4-BE49-F238E27FC236}">
                    <a16:creationId xmlns:a16="http://schemas.microsoft.com/office/drawing/2014/main" id="{FB73CE1E-FB9B-4D94-8814-3D3398288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5" name="Freeform 177">
                <a:extLst>
                  <a:ext uri="{FF2B5EF4-FFF2-40B4-BE49-F238E27FC236}">
                    <a16:creationId xmlns:a16="http://schemas.microsoft.com/office/drawing/2014/main" id="{6EE1F5C2-5976-4CD4-9532-4801CAF91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6" name="Freeform 178">
                <a:extLst>
                  <a:ext uri="{FF2B5EF4-FFF2-40B4-BE49-F238E27FC236}">
                    <a16:creationId xmlns:a16="http://schemas.microsoft.com/office/drawing/2014/main" id="{817E206B-0FED-4282-926F-3F06DE06B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7" name="Freeform 188">
                <a:extLst>
                  <a:ext uri="{FF2B5EF4-FFF2-40B4-BE49-F238E27FC236}">
                    <a16:creationId xmlns:a16="http://schemas.microsoft.com/office/drawing/2014/main" id="{01B612DC-7B9D-4781-ACF4-A27F8625B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8" name="Freeform 103">
                <a:extLst>
                  <a:ext uri="{FF2B5EF4-FFF2-40B4-BE49-F238E27FC236}">
                    <a16:creationId xmlns:a16="http://schemas.microsoft.com/office/drawing/2014/main" id="{EAFB3340-7764-42E3-9C59-8D7E42D66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9" name="Freeform 104">
                <a:extLst>
                  <a:ext uri="{FF2B5EF4-FFF2-40B4-BE49-F238E27FC236}">
                    <a16:creationId xmlns:a16="http://schemas.microsoft.com/office/drawing/2014/main" id="{4E69E1C2-528E-4CBE-8010-4F4B245F4EA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36" name="AutoShape 25">
              <a:extLst>
                <a:ext uri="{FF2B5EF4-FFF2-40B4-BE49-F238E27FC236}">
                  <a16:creationId xmlns:a16="http://schemas.microsoft.com/office/drawing/2014/main" id="{256219E4-0FE8-4CA8-840A-79BAD3357DC9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6365133" y="1222093"/>
              <a:ext cx="158397" cy="32736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7" name="AutoShape 22">
              <a:extLst>
                <a:ext uri="{FF2B5EF4-FFF2-40B4-BE49-F238E27FC236}">
                  <a16:creationId xmlns:a16="http://schemas.microsoft.com/office/drawing/2014/main" id="{45BC6E77-3AAC-41E9-87B3-C6F4E67EAC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9918" y="1205666"/>
              <a:ext cx="139714" cy="34027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38" name="Gruppieren 281">
              <a:extLst>
                <a:ext uri="{FF2B5EF4-FFF2-40B4-BE49-F238E27FC236}">
                  <a16:creationId xmlns:a16="http://schemas.microsoft.com/office/drawing/2014/main" id="{26642ABE-CB64-4BBB-BC9A-CA55C4AEA33A}"/>
                </a:ext>
              </a:extLst>
            </p:cNvPr>
            <p:cNvGrpSpPr/>
            <p:nvPr/>
          </p:nvGrpSpPr>
          <p:grpSpPr>
            <a:xfrm>
              <a:off x="6567245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40" name="Freeform 156">
                <a:extLst>
                  <a:ext uri="{FF2B5EF4-FFF2-40B4-BE49-F238E27FC236}">
                    <a16:creationId xmlns:a16="http://schemas.microsoft.com/office/drawing/2014/main" id="{3A8DC802-04AA-4AA0-9309-D4246DBD2F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1" name="Freeform 159">
                <a:extLst>
                  <a:ext uri="{FF2B5EF4-FFF2-40B4-BE49-F238E27FC236}">
                    <a16:creationId xmlns:a16="http://schemas.microsoft.com/office/drawing/2014/main" id="{7A6C99AF-4121-4D02-9438-63282B817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2" name="Freeform 160">
                <a:extLst>
                  <a:ext uri="{FF2B5EF4-FFF2-40B4-BE49-F238E27FC236}">
                    <a16:creationId xmlns:a16="http://schemas.microsoft.com/office/drawing/2014/main" id="{68295CD5-0812-4014-BE01-D3DC20868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3" name="Freeform 179">
                <a:extLst>
                  <a:ext uri="{FF2B5EF4-FFF2-40B4-BE49-F238E27FC236}">
                    <a16:creationId xmlns:a16="http://schemas.microsoft.com/office/drawing/2014/main" id="{4D00967E-3FE5-41DE-B352-33A6F3408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4" name="Freeform 180">
                <a:extLst>
                  <a:ext uri="{FF2B5EF4-FFF2-40B4-BE49-F238E27FC236}">
                    <a16:creationId xmlns:a16="http://schemas.microsoft.com/office/drawing/2014/main" id="{5C6C11BE-481B-4134-AD1D-4A9FC82A2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5" name="Freeform 181">
                <a:extLst>
                  <a:ext uri="{FF2B5EF4-FFF2-40B4-BE49-F238E27FC236}">
                    <a16:creationId xmlns:a16="http://schemas.microsoft.com/office/drawing/2014/main" id="{5750D7DA-01D1-4EB1-AD6B-B1DD6768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6" name="Freeform 182">
                <a:extLst>
                  <a:ext uri="{FF2B5EF4-FFF2-40B4-BE49-F238E27FC236}">
                    <a16:creationId xmlns:a16="http://schemas.microsoft.com/office/drawing/2014/main" id="{D22580E2-E2D6-48CE-8222-B6F01FCB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7" name="Freeform 183">
                <a:extLst>
                  <a:ext uri="{FF2B5EF4-FFF2-40B4-BE49-F238E27FC236}">
                    <a16:creationId xmlns:a16="http://schemas.microsoft.com/office/drawing/2014/main" id="{73EC8402-753F-44DE-97E8-F4B6477DB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8" name="Freeform 184">
                <a:extLst>
                  <a:ext uri="{FF2B5EF4-FFF2-40B4-BE49-F238E27FC236}">
                    <a16:creationId xmlns:a16="http://schemas.microsoft.com/office/drawing/2014/main" id="{DFA41F96-12DE-406D-BC14-27422C7CE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9" name="Freeform 185">
                <a:extLst>
                  <a:ext uri="{FF2B5EF4-FFF2-40B4-BE49-F238E27FC236}">
                    <a16:creationId xmlns:a16="http://schemas.microsoft.com/office/drawing/2014/main" id="{3A292AE3-1798-4116-A794-ACCC3287D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0" name="Freeform 186">
                <a:extLst>
                  <a:ext uri="{FF2B5EF4-FFF2-40B4-BE49-F238E27FC236}">
                    <a16:creationId xmlns:a16="http://schemas.microsoft.com/office/drawing/2014/main" id="{2C6B66C8-B88C-4120-BDBF-FA3C562B0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1" name="Freeform 187">
                <a:extLst>
                  <a:ext uri="{FF2B5EF4-FFF2-40B4-BE49-F238E27FC236}">
                    <a16:creationId xmlns:a16="http://schemas.microsoft.com/office/drawing/2014/main" id="{8D1988B9-2312-473B-8C23-59F8EA0A4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2" name="Freeform 157">
                <a:extLst>
                  <a:ext uri="{FF2B5EF4-FFF2-40B4-BE49-F238E27FC236}">
                    <a16:creationId xmlns:a16="http://schemas.microsoft.com/office/drawing/2014/main" id="{09D2FE90-51D7-4DD1-9F4D-E53959483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3" name="Freeform 158">
                <a:extLst>
                  <a:ext uri="{FF2B5EF4-FFF2-40B4-BE49-F238E27FC236}">
                    <a16:creationId xmlns:a16="http://schemas.microsoft.com/office/drawing/2014/main" id="{AD2E3232-3C0E-46F9-8E8C-B11C660F11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4" name="Freeform 161">
                <a:extLst>
                  <a:ext uri="{FF2B5EF4-FFF2-40B4-BE49-F238E27FC236}">
                    <a16:creationId xmlns:a16="http://schemas.microsoft.com/office/drawing/2014/main" id="{BAB7520D-4FC9-4BD9-95EE-63AD7DBBC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5" name="Freeform 162">
                <a:extLst>
                  <a:ext uri="{FF2B5EF4-FFF2-40B4-BE49-F238E27FC236}">
                    <a16:creationId xmlns:a16="http://schemas.microsoft.com/office/drawing/2014/main" id="{14AE14DE-F667-431D-9F8C-9628448A7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6" name="Freeform 163">
                <a:extLst>
                  <a:ext uri="{FF2B5EF4-FFF2-40B4-BE49-F238E27FC236}">
                    <a16:creationId xmlns:a16="http://schemas.microsoft.com/office/drawing/2014/main" id="{FEEA09B9-F351-4AE7-A5FC-1790FF894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7" name="Freeform 164">
                <a:extLst>
                  <a:ext uri="{FF2B5EF4-FFF2-40B4-BE49-F238E27FC236}">
                    <a16:creationId xmlns:a16="http://schemas.microsoft.com/office/drawing/2014/main" id="{35C80958-EC08-424C-9A99-EDBAEF009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8" name="Freeform 165">
                <a:extLst>
                  <a:ext uri="{FF2B5EF4-FFF2-40B4-BE49-F238E27FC236}">
                    <a16:creationId xmlns:a16="http://schemas.microsoft.com/office/drawing/2014/main" id="{AE683E9E-482E-4744-944D-5167F1600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9" name="Freeform 166">
                <a:extLst>
                  <a:ext uri="{FF2B5EF4-FFF2-40B4-BE49-F238E27FC236}">
                    <a16:creationId xmlns:a16="http://schemas.microsoft.com/office/drawing/2014/main" id="{07CA47D2-AD63-4E3A-8BDE-9BBCD9A33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0" name="Freeform 167">
                <a:extLst>
                  <a:ext uri="{FF2B5EF4-FFF2-40B4-BE49-F238E27FC236}">
                    <a16:creationId xmlns:a16="http://schemas.microsoft.com/office/drawing/2014/main" id="{057D9C6E-E0F1-4F1F-9BFF-4DAFA6F3C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1" name="Freeform 168">
                <a:extLst>
                  <a:ext uri="{FF2B5EF4-FFF2-40B4-BE49-F238E27FC236}">
                    <a16:creationId xmlns:a16="http://schemas.microsoft.com/office/drawing/2014/main" id="{FD0E0C88-DF7D-48CF-B8E7-1D52F82E9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2" name="Freeform 169">
                <a:extLst>
                  <a:ext uri="{FF2B5EF4-FFF2-40B4-BE49-F238E27FC236}">
                    <a16:creationId xmlns:a16="http://schemas.microsoft.com/office/drawing/2014/main" id="{5A75BAC5-310D-4E5D-B7A6-44A651886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3" name="Freeform 170">
                <a:extLst>
                  <a:ext uri="{FF2B5EF4-FFF2-40B4-BE49-F238E27FC236}">
                    <a16:creationId xmlns:a16="http://schemas.microsoft.com/office/drawing/2014/main" id="{0D844012-4A7A-43E8-AE84-B499F89B3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4" name="Freeform 171">
                <a:extLst>
                  <a:ext uri="{FF2B5EF4-FFF2-40B4-BE49-F238E27FC236}">
                    <a16:creationId xmlns:a16="http://schemas.microsoft.com/office/drawing/2014/main" id="{F3CA6D06-5D1D-4A7C-877D-D9E77F76C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5" name="Freeform 172">
                <a:extLst>
                  <a:ext uri="{FF2B5EF4-FFF2-40B4-BE49-F238E27FC236}">
                    <a16:creationId xmlns:a16="http://schemas.microsoft.com/office/drawing/2014/main" id="{FB17BB6B-5EBE-48E8-A687-91F27240C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6" name="Freeform 173">
                <a:extLst>
                  <a:ext uri="{FF2B5EF4-FFF2-40B4-BE49-F238E27FC236}">
                    <a16:creationId xmlns:a16="http://schemas.microsoft.com/office/drawing/2014/main" id="{166D735C-BB24-4134-B1E9-EFFD9E003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7" name="Freeform 174">
                <a:extLst>
                  <a:ext uri="{FF2B5EF4-FFF2-40B4-BE49-F238E27FC236}">
                    <a16:creationId xmlns:a16="http://schemas.microsoft.com/office/drawing/2014/main" id="{EBC878EC-EA5C-447B-9D60-B8014536B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8" name="Freeform 175">
                <a:extLst>
                  <a:ext uri="{FF2B5EF4-FFF2-40B4-BE49-F238E27FC236}">
                    <a16:creationId xmlns:a16="http://schemas.microsoft.com/office/drawing/2014/main" id="{50C48E5B-C9CB-44A1-98E5-E8AC58786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9" name="Freeform 176">
                <a:extLst>
                  <a:ext uri="{FF2B5EF4-FFF2-40B4-BE49-F238E27FC236}">
                    <a16:creationId xmlns:a16="http://schemas.microsoft.com/office/drawing/2014/main" id="{A176E368-81DE-4065-A75A-ED319E9C0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0" name="Freeform 177">
                <a:extLst>
                  <a:ext uri="{FF2B5EF4-FFF2-40B4-BE49-F238E27FC236}">
                    <a16:creationId xmlns:a16="http://schemas.microsoft.com/office/drawing/2014/main" id="{D7FDE8B4-D66E-47CD-B181-CA9F81864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1" name="Freeform 178">
                <a:extLst>
                  <a:ext uri="{FF2B5EF4-FFF2-40B4-BE49-F238E27FC236}">
                    <a16:creationId xmlns:a16="http://schemas.microsoft.com/office/drawing/2014/main" id="{DED9EE85-F2BE-498F-97DA-B049601A1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2" name="Freeform 188">
                <a:extLst>
                  <a:ext uri="{FF2B5EF4-FFF2-40B4-BE49-F238E27FC236}">
                    <a16:creationId xmlns:a16="http://schemas.microsoft.com/office/drawing/2014/main" id="{4ECBA05E-DC61-4B5D-B085-F0EC1554E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3" name="Freeform 103">
                <a:extLst>
                  <a:ext uri="{FF2B5EF4-FFF2-40B4-BE49-F238E27FC236}">
                    <a16:creationId xmlns:a16="http://schemas.microsoft.com/office/drawing/2014/main" id="{B8702BDC-F020-4534-AE67-C7AA2E32E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4" name="Freeform 104">
                <a:extLst>
                  <a:ext uri="{FF2B5EF4-FFF2-40B4-BE49-F238E27FC236}">
                    <a16:creationId xmlns:a16="http://schemas.microsoft.com/office/drawing/2014/main" id="{F2AB35F8-AA84-4169-8854-38D29C491A8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443" name="Rectangle 638">
              <a:extLst>
                <a:ext uri="{FF2B5EF4-FFF2-40B4-BE49-F238E27FC236}">
                  <a16:creationId xmlns:a16="http://schemas.microsoft.com/office/drawing/2014/main" id="{00B690C7-1758-4CEE-8A06-0442A3084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2004" y="1351207"/>
              <a:ext cx="1508843" cy="17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fr-FR" altLang="fr-FR" sz="4000" b="1" dirty="0" err="1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Specialiost</a:t>
              </a:r>
              <a:endParaRPr lang="fr-FR" altLang="fr-FR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11" name="ZoneTexte 710">
            <a:extLst>
              <a:ext uri="{FF2B5EF4-FFF2-40B4-BE49-F238E27FC236}">
                <a16:creationId xmlns:a16="http://schemas.microsoft.com/office/drawing/2014/main" id="{B868D3E9-579F-40CE-9433-272955D13309}"/>
              </a:ext>
            </a:extLst>
          </p:cNvPr>
          <p:cNvSpPr txBox="1"/>
          <p:nvPr/>
        </p:nvSpPr>
        <p:spPr>
          <a:xfrm>
            <a:off x="32379676" y="18621669"/>
            <a:ext cx="3108325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EXPERTISE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MOBISATION</a:t>
            </a:r>
          </a:p>
        </p:txBody>
      </p:sp>
      <p:sp>
        <p:nvSpPr>
          <p:cNvPr id="712" name="ZoneTexte 711">
            <a:extLst>
              <a:ext uri="{FF2B5EF4-FFF2-40B4-BE49-F238E27FC236}">
                <a16:creationId xmlns:a16="http://schemas.microsoft.com/office/drawing/2014/main" id="{4D4B3712-1701-4FF1-8F57-E01EE980E499}"/>
              </a:ext>
            </a:extLst>
          </p:cNvPr>
          <p:cNvSpPr txBox="1"/>
          <p:nvPr/>
        </p:nvSpPr>
        <p:spPr>
          <a:xfrm>
            <a:off x="15704576" y="5764506"/>
            <a:ext cx="3381375" cy="59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IT CAPABILITIES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ROADMAP</a:t>
            </a:r>
          </a:p>
        </p:txBody>
      </p:sp>
      <p:sp>
        <p:nvSpPr>
          <p:cNvPr id="713" name="ZoneTexte 712">
            <a:extLst>
              <a:ext uri="{FF2B5EF4-FFF2-40B4-BE49-F238E27FC236}">
                <a16:creationId xmlns:a16="http://schemas.microsoft.com/office/drawing/2014/main" id="{26D56896-C292-4093-8C7D-DB378C003652}"/>
              </a:ext>
            </a:extLst>
          </p:cNvPr>
          <p:cNvSpPr txBox="1"/>
          <p:nvPr/>
        </p:nvSpPr>
        <p:spPr>
          <a:xfrm>
            <a:off x="17684188" y="7706019"/>
            <a:ext cx="2332038" cy="590550"/>
          </a:xfrm>
          <a:prstGeom prst="rect">
            <a:avLst/>
          </a:prstGeom>
          <a:noFill/>
        </p:spPr>
        <p:txBody>
          <a:bodyPr lIns="168538" rIns="168538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FUNCTIONAL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ISSUE</a:t>
            </a:r>
          </a:p>
        </p:txBody>
      </p:sp>
      <p:sp>
        <p:nvSpPr>
          <p:cNvPr id="716" name="ZoneTexte 715">
            <a:extLst>
              <a:ext uri="{FF2B5EF4-FFF2-40B4-BE49-F238E27FC236}">
                <a16:creationId xmlns:a16="http://schemas.microsoft.com/office/drawing/2014/main" id="{5458592C-6724-4FF9-B87B-5880F0641BE8}"/>
              </a:ext>
            </a:extLst>
          </p:cNvPr>
          <p:cNvSpPr txBox="1"/>
          <p:nvPr/>
        </p:nvSpPr>
        <p:spPr>
          <a:xfrm>
            <a:off x="24643788" y="2724444"/>
            <a:ext cx="2933700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 DECISION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BOARD</a:t>
            </a:r>
          </a:p>
        </p:txBody>
      </p:sp>
      <p:sp>
        <p:nvSpPr>
          <p:cNvPr id="796" name="ZoneTexte 795">
            <a:extLst>
              <a:ext uri="{FF2B5EF4-FFF2-40B4-BE49-F238E27FC236}">
                <a16:creationId xmlns:a16="http://schemas.microsoft.com/office/drawing/2014/main" id="{BFFA14AD-0BDA-4350-8E3D-911AAF8FFB0F}"/>
              </a:ext>
            </a:extLst>
          </p:cNvPr>
          <p:cNvSpPr txBox="1"/>
          <p:nvPr/>
        </p:nvSpPr>
        <p:spPr>
          <a:xfrm>
            <a:off x="15861738" y="4711994"/>
            <a:ext cx="2763838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IS BALANCE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SCORECARD</a:t>
            </a:r>
          </a:p>
        </p:txBody>
      </p:sp>
      <p:sp>
        <p:nvSpPr>
          <p:cNvPr id="798" name="ZoneTexte 797">
            <a:extLst>
              <a:ext uri="{FF2B5EF4-FFF2-40B4-BE49-F238E27FC236}">
                <a16:creationId xmlns:a16="http://schemas.microsoft.com/office/drawing/2014/main" id="{A311A7D8-99F8-4D32-847B-5A9A48B8F237}"/>
              </a:ext>
            </a:extLst>
          </p:cNvPr>
          <p:cNvSpPr txBox="1"/>
          <p:nvPr/>
        </p:nvSpPr>
        <p:spPr>
          <a:xfrm>
            <a:off x="25661376" y="9266531"/>
            <a:ext cx="3186112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PEER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</a:t>
            </a:r>
          </a:p>
        </p:txBody>
      </p:sp>
      <p:sp>
        <p:nvSpPr>
          <p:cNvPr id="799" name="ZoneTexte 798">
            <a:extLst>
              <a:ext uri="{FF2B5EF4-FFF2-40B4-BE49-F238E27FC236}">
                <a16:creationId xmlns:a16="http://schemas.microsoft.com/office/drawing/2014/main" id="{A3CE01CE-78E9-410D-A2FE-7159E7595D50}"/>
              </a:ext>
            </a:extLst>
          </p:cNvPr>
          <p:cNvSpPr txBox="1"/>
          <p:nvPr/>
        </p:nvSpPr>
        <p:spPr>
          <a:xfrm>
            <a:off x="29372951" y="18647069"/>
            <a:ext cx="2505075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DEEP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DIVE</a:t>
            </a:r>
          </a:p>
        </p:txBody>
      </p:sp>
      <p:sp>
        <p:nvSpPr>
          <p:cNvPr id="800" name="ZoneTexte 799">
            <a:extLst>
              <a:ext uri="{FF2B5EF4-FFF2-40B4-BE49-F238E27FC236}">
                <a16:creationId xmlns:a16="http://schemas.microsoft.com/office/drawing/2014/main" id="{CDA18FE7-9FDC-4558-9CBA-0CDF5F82EAD0}"/>
              </a:ext>
            </a:extLst>
          </p:cNvPr>
          <p:cNvSpPr txBox="1"/>
          <p:nvPr/>
        </p:nvSpPr>
        <p:spPr>
          <a:xfrm>
            <a:off x="24953351" y="13263856"/>
            <a:ext cx="2668587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 PROBLEM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SOLVING</a:t>
            </a:r>
          </a:p>
        </p:txBody>
      </p:sp>
      <p:sp>
        <p:nvSpPr>
          <p:cNvPr id="801" name="ZoneTexte 800">
            <a:extLst>
              <a:ext uri="{FF2B5EF4-FFF2-40B4-BE49-F238E27FC236}">
                <a16:creationId xmlns:a16="http://schemas.microsoft.com/office/drawing/2014/main" id="{7B884502-638C-4E21-AC3A-2784F947C6CF}"/>
              </a:ext>
            </a:extLst>
          </p:cNvPr>
          <p:cNvSpPr txBox="1"/>
          <p:nvPr/>
        </p:nvSpPr>
        <p:spPr>
          <a:xfrm>
            <a:off x="32998801" y="13503569"/>
            <a:ext cx="3381375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PLATFORMS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AS A SERVICE</a:t>
            </a:r>
          </a:p>
        </p:txBody>
      </p:sp>
      <p:sp>
        <p:nvSpPr>
          <p:cNvPr id="803" name="ZoneTexte 802">
            <a:extLst>
              <a:ext uri="{FF2B5EF4-FFF2-40B4-BE49-F238E27FC236}">
                <a16:creationId xmlns:a16="http://schemas.microsoft.com/office/drawing/2014/main" id="{92337F8E-454E-4EF0-982F-0FB8FA71FC53}"/>
              </a:ext>
            </a:extLst>
          </p:cNvPr>
          <p:cNvSpPr txBox="1"/>
          <p:nvPr/>
        </p:nvSpPr>
        <p:spPr>
          <a:xfrm>
            <a:off x="26491638" y="17083381"/>
            <a:ext cx="2925763" cy="836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CONTINOUS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PRINCIPLES</a:t>
            </a:r>
          </a:p>
        </p:txBody>
      </p:sp>
      <p:sp>
        <p:nvSpPr>
          <p:cNvPr id="804" name="ZoneTexte 803">
            <a:extLst>
              <a:ext uri="{FF2B5EF4-FFF2-40B4-BE49-F238E27FC236}">
                <a16:creationId xmlns:a16="http://schemas.microsoft.com/office/drawing/2014/main" id="{BA9D57E8-89AA-4CF4-BE46-3385F76EFEA0}"/>
              </a:ext>
            </a:extLst>
          </p:cNvPr>
          <p:cNvSpPr txBox="1"/>
          <p:nvPr/>
        </p:nvSpPr>
        <p:spPr>
          <a:xfrm>
            <a:off x="22791176" y="3897606"/>
            <a:ext cx="1373187" cy="836613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GLOBAL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TECHNICAL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DEBT</a:t>
            </a:r>
          </a:p>
        </p:txBody>
      </p:sp>
      <p:sp>
        <p:nvSpPr>
          <p:cNvPr id="806" name="ZoneTexte 805">
            <a:extLst>
              <a:ext uri="{FF2B5EF4-FFF2-40B4-BE49-F238E27FC236}">
                <a16:creationId xmlns:a16="http://schemas.microsoft.com/office/drawing/2014/main" id="{E4A2BFCF-500D-4960-9DBB-38DB90C887AC}"/>
              </a:ext>
            </a:extLst>
          </p:cNvPr>
          <p:cNvSpPr txBox="1"/>
          <p:nvPr/>
        </p:nvSpPr>
        <p:spPr>
          <a:xfrm>
            <a:off x="12710551" y="4708819"/>
            <a:ext cx="2400300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PROJECT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PORTFOLIO</a:t>
            </a:r>
          </a:p>
        </p:txBody>
      </p:sp>
      <p:sp>
        <p:nvSpPr>
          <p:cNvPr id="1695" name="ZoneTexte 1694">
            <a:extLst>
              <a:ext uri="{FF2B5EF4-FFF2-40B4-BE49-F238E27FC236}">
                <a16:creationId xmlns:a16="http://schemas.microsoft.com/office/drawing/2014/main" id="{CE471FD8-6A38-40F2-BCE4-04FC947552BC}"/>
              </a:ext>
            </a:extLst>
          </p:cNvPr>
          <p:cNvSpPr txBox="1"/>
          <p:nvPr/>
        </p:nvSpPr>
        <p:spPr>
          <a:xfrm>
            <a:off x="3029976" y="14987881"/>
            <a:ext cx="2732087" cy="1014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LEGEND</a:t>
            </a:r>
          </a:p>
        </p:txBody>
      </p:sp>
      <p:sp>
        <p:nvSpPr>
          <p:cNvPr id="1697" name="Organigramme : Décision 1696">
            <a:extLst>
              <a:ext uri="{FF2B5EF4-FFF2-40B4-BE49-F238E27FC236}">
                <a16:creationId xmlns:a16="http://schemas.microsoft.com/office/drawing/2014/main" id="{EC3108BB-0BE3-4A16-B900-CC1167080C2B}"/>
              </a:ext>
            </a:extLst>
          </p:cNvPr>
          <p:cNvSpPr/>
          <p:nvPr/>
        </p:nvSpPr>
        <p:spPr>
          <a:xfrm>
            <a:off x="2366401" y="16999244"/>
            <a:ext cx="652462" cy="696912"/>
          </a:xfrm>
          <a:prstGeom prst="flowChartDecisi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700" name="ZoneTexte 1699">
            <a:extLst>
              <a:ext uri="{FF2B5EF4-FFF2-40B4-BE49-F238E27FC236}">
                <a16:creationId xmlns:a16="http://schemas.microsoft.com/office/drawing/2014/main" id="{B73118CD-14A0-4DCF-83E2-867C71B4091D}"/>
              </a:ext>
            </a:extLst>
          </p:cNvPr>
          <p:cNvSpPr txBox="1"/>
          <p:nvPr/>
        </p:nvSpPr>
        <p:spPr>
          <a:xfrm>
            <a:off x="3712601" y="17069094"/>
            <a:ext cx="4318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RITUALS</a:t>
            </a:r>
          </a:p>
        </p:txBody>
      </p:sp>
      <p:sp>
        <p:nvSpPr>
          <p:cNvPr id="1701" name="ZoneTexte 1700">
            <a:extLst>
              <a:ext uri="{FF2B5EF4-FFF2-40B4-BE49-F238E27FC236}">
                <a16:creationId xmlns:a16="http://schemas.microsoft.com/office/drawing/2014/main" id="{9D2D1833-8D43-4611-BF36-D0DE379283D9}"/>
              </a:ext>
            </a:extLst>
          </p:cNvPr>
          <p:cNvSpPr txBox="1"/>
          <p:nvPr/>
        </p:nvSpPr>
        <p:spPr>
          <a:xfrm>
            <a:off x="3634813" y="19915481"/>
            <a:ext cx="28241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KIT</a:t>
            </a:r>
          </a:p>
        </p:txBody>
      </p:sp>
      <p:grpSp>
        <p:nvGrpSpPr>
          <p:cNvPr id="4160" name="Groupe 338">
            <a:extLst>
              <a:ext uri="{FF2B5EF4-FFF2-40B4-BE49-F238E27FC236}">
                <a16:creationId xmlns:a16="http://schemas.microsoft.com/office/drawing/2014/main" id="{30F5DB47-F099-4F2F-A7C8-7568BCB62CED}"/>
              </a:ext>
            </a:extLst>
          </p:cNvPr>
          <p:cNvGrpSpPr>
            <a:grpSpLocks/>
          </p:cNvGrpSpPr>
          <p:nvPr/>
        </p:nvGrpSpPr>
        <p:grpSpPr bwMode="auto">
          <a:xfrm>
            <a:off x="2312426" y="21583944"/>
            <a:ext cx="650875" cy="620712"/>
            <a:chOff x="620046" y="4144587"/>
            <a:chExt cx="179232" cy="164591"/>
          </a:xfrm>
        </p:grpSpPr>
        <p:sp>
          <p:nvSpPr>
            <p:cNvPr id="1702" name="Rectangle : coins arrondis 1701">
              <a:extLst>
                <a:ext uri="{FF2B5EF4-FFF2-40B4-BE49-F238E27FC236}">
                  <a16:creationId xmlns:a16="http://schemas.microsoft.com/office/drawing/2014/main" id="{9D876C01-74A4-4A0B-90C7-BF9B7A289D03}"/>
                </a:ext>
              </a:extLst>
            </p:cNvPr>
            <p:cNvSpPr/>
            <p:nvPr/>
          </p:nvSpPr>
          <p:spPr>
            <a:xfrm>
              <a:off x="655455" y="4177000"/>
              <a:ext cx="143823" cy="1321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336" name="Rectangle : coins arrondis 335">
              <a:extLst>
                <a:ext uri="{FF2B5EF4-FFF2-40B4-BE49-F238E27FC236}">
                  <a16:creationId xmlns:a16="http://schemas.microsoft.com/office/drawing/2014/main" id="{B53A6CD1-B85E-469A-AAA8-E75380C73607}"/>
                </a:ext>
              </a:extLst>
            </p:cNvPr>
            <p:cNvSpPr/>
            <p:nvPr/>
          </p:nvSpPr>
          <p:spPr>
            <a:xfrm>
              <a:off x="620046" y="4144587"/>
              <a:ext cx="143823" cy="132178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09" name="ZoneTexte 1708">
            <a:extLst>
              <a:ext uri="{FF2B5EF4-FFF2-40B4-BE49-F238E27FC236}">
                <a16:creationId xmlns:a16="http://schemas.microsoft.com/office/drawing/2014/main" id="{35580DF7-9643-4DAB-87C5-CA74593A98A6}"/>
              </a:ext>
            </a:extLst>
          </p:cNvPr>
          <p:cNvSpPr txBox="1"/>
          <p:nvPr/>
        </p:nvSpPr>
        <p:spPr>
          <a:xfrm>
            <a:off x="3714188" y="22958719"/>
            <a:ext cx="31591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TOOL</a:t>
            </a:r>
          </a:p>
        </p:txBody>
      </p:sp>
      <p:sp>
        <p:nvSpPr>
          <p:cNvPr id="1710" name="iCon 3">
            <a:extLst>
              <a:ext uri="{FF2B5EF4-FFF2-40B4-BE49-F238E27FC236}">
                <a16:creationId xmlns:a16="http://schemas.microsoft.com/office/drawing/2014/main" id="{B52CBE29-4F55-4C13-913A-260BDBBCC2AA}"/>
              </a:ext>
            </a:extLst>
          </p:cNvPr>
          <p:cNvSpPr>
            <a:spLocks noEditPoints="1"/>
          </p:cNvSpPr>
          <p:nvPr/>
        </p:nvSpPr>
        <p:spPr bwMode="auto">
          <a:xfrm>
            <a:off x="2180663" y="24495419"/>
            <a:ext cx="1044575" cy="993775"/>
          </a:xfrm>
          <a:custGeom>
            <a:avLst/>
            <a:gdLst>
              <a:gd name="T0" fmla="*/ 17 w 71"/>
              <a:gd name="T1" fmla="*/ 45 h 67"/>
              <a:gd name="T2" fmla="*/ 29 w 71"/>
              <a:gd name="T3" fmla="*/ 32 h 67"/>
              <a:gd name="T4" fmla="*/ 30 w 71"/>
              <a:gd name="T5" fmla="*/ 30 h 67"/>
              <a:gd name="T6" fmla="*/ 29 w 71"/>
              <a:gd name="T7" fmla="*/ 25 h 67"/>
              <a:gd name="T8" fmla="*/ 27 w 71"/>
              <a:gd name="T9" fmla="*/ 20 h 67"/>
              <a:gd name="T10" fmla="*/ 28 w 71"/>
              <a:gd name="T11" fmla="*/ 15 h 67"/>
              <a:gd name="T12" fmla="*/ 34 w 71"/>
              <a:gd name="T13" fmla="*/ 12 h 67"/>
              <a:gd name="T14" fmla="*/ 39 w 71"/>
              <a:gd name="T15" fmla="*/ 14 h 67"/>
              <a:gd name="T16" fmla="*/ 40 w 71"/>
              <a:gd name="T17" fmla="*/ 16 h 67"/>
              <a:gd name="T18" fmla="*/ 40 w 71"/>
              <a:gd name="T19" fmla="*/ 20 h 67"/>
              <a:gd name="T20" fmla="*/ 40 w 71"/>
              <a:gd name="T21" fmla="*/ 24 h 67"/>
              <a:gd name="T22" fmla="*/ 37 w 71"/>
              <a:gd name="T23" fmla="*/ 29 h 67"/>
              <a:gd name="T24" fmla="*/ 38 w 71"/>
              <a:gd name="T25" fmla="*/ 31 h 67"/>
              <a:gd name="T26" fmla="*/ 48 w 71"/>
              <a:gd name="T27" fmla="*/ 35 h 67"/>
              <a:gd name="T28" fmla="*/ 28 w 71"/>
              <a:gd name="T29" fmla="*/ 31 h 67"/>
              <a:gd name="T30" fmla="*/ 22 w 71"/>
              <a:gd name="T31" fmla="*/ 29 h 67"/>
              <a:gd name="T32" fmla="*/ 26 w 71"/>
              <a:gd name="T33" fmla="*/ 24 h 67"/>
              <a:gd name="T34" fmla="*/ 26 w 71"/>
              <a:gd name="T35" fmla="*/ 18 h 67"/>
              <a:gd name="T36" fmla="*/ 19 w 71"/>
              <a:gd name="T37" fmla="*/ 13 h 67"/>
              <a:gd name="T38" fmla="*/ 17 w 71"/>
              <a:gd name="T39" fmla="*/ 28 h 67"/>
              <a:gd name="T40" fmla="*/ 16 w 71"/>
              <a:gd name="T41" fmla="*/ 29 h 67"/>
              <a:gd name="T42" fmla="*/ 15 w 71"/>
              <a:gd name="T43" fmla="*/ 45 h 67"/>
              <a:gd name="T44" fmla="*/ 52 w 71"/>
              <a:gd name="T45" fmla="*/ 30 h 67"/>
              <a:gd name="T46" fmla="*/ 51 w 71"/>
              <a:gd name="T47" fmla="*/ 28 h 67"/>
              <a:gd name="T48" fmla="*/ 53 w 71"/>
              <a:gd name="T49" fmla="*/ 23 h 67"/>
              <a:gd name="T50" fmla="*/ 54 w 71"/>
              <a:gd name="T51" fmla="*/ 19 h 67"/>
              <a:gd name="T52" fmla="*/ 48 w 71"/>
              <a:gd name="T53" fmla="*/ 12 h 67"/>
              <a:gd name="T54" fmla="*/ 48 w 71"/>
              <a:gd name="T55" fmla="*/ 12 h 67"/>
              <a:gd name="T56" fmla="*/ 43 w 71"/>
              <a:gd name="T57" fmla="*/ 15 h 67"/>
              <a:gd name="T58" fmla="*/ 42 w 71"/>
              <a:gd name="T59" fmla="*/ 18 h 67"/>
              <a:gd name="T60" fmla="*/ 42 w 71"/>
              <a:gd name="T61" fmla="*/ 19 h 67"/>
              <a:gd name="T62" fmla="*/ 44 w 71"/>
              <a:gd name="T63" fmla="*/ 26 h 67"/>
              <a:gd name="T64" fmla="*/ 44 w 71"/>
              <a:gd name="T65" fmla="*/ 29 h 67"/>
              <a:gd name="T66" fmla="*/ 40 w 71"/>
              <a:gd name="T67" fmla="*/ 31 h 67"/>
              <a:gd name="T68" fmla="*/ 53 w 71"/>
              <a:gd name="T69" fmla="*/ 44 h 67"/>
              <a:gd name="T70" fmla="*/ 60 w 71"/>
              <a:gd name="T71" fmla="*/ 32 h 67"/>
              <a:gd name="T72" fmla="*/ 71 w 71"/>
              <a:gd name="T73" fmla="*/ 51 h 67"/>
              <a:gd name="T74" fmla="*/ 7 w 71"/>
              <a:gd name="T75" fmla="*/ 67 h 67"/>
              <a:gd name="T76" fmla="*/ 5 w 71"/>
              <a:gd name="T77" fmla="*/ 65 h 67"/>
              <a:gd name="T78" fmla="*/ 0 w 71"/>
              <a:gd name="T79" fmla="*/ 51 h 67"/>
              <a:gd name="T80" fmla="*/ 66 w 71"/>
              <a:gd name="T81" fmla="*/ 0 h 67"/>
              <a:gd name="T82" fmla="*/ 66 w 71"/>
              <a:gd name="T83" fmla="*/ 3 h 67"/>
              <a:gd name="T84" fmla="*/ 3 w 71"/>
              <a:gd name="T85" fmla="*/ 51 h 67"/>
              <a:gd name="T86" fmla="*/ 12 w 71"/>
              <a:gd name="T87" fmla="*/ 54 h 67"/>
              <a:gd name="T88" fmla="*/ 18 w 71"/>
              <a:gd name="T89" fmla="*/ 53 h 67"/>
              <a:gd name="T90" fmla="*/ 68 w 71"/>
              <a:gd name="T91" fmla="*/ 51 h 67"/>
              <a:gd name="T92" fmla="*/ 6 w 71"/>
              <a:gd name="T93" fmla="*/ 16 h 67"/>
              <a:gd name="T94" fmla="*/ 18 w 71"/>
              <a:gd name="T95" fmla="*/ 5 h 67"/>
              <a:gd name="T96" fmla="*/ 4 w 71"/>
              <a:gd name="T97" fmla="*/ 5 h 67"/>
              <a:gd name="T98" fmla="*/ 5 w 71"/>
              <a:gd name="T99" fmla="*/ 17 h 67"/>
              <a:gd name="T100" fmla="*/ 4 w 71"/>
              <a:gd name="T101" fmla="*/ 25 h 67"/>
              <a:gd name="T102" fmla="*/ 6 w 71"/>
              <a:gd name="T103" fmla="*/ 2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" h="67">
                <a:moveTo>
                  <a:pt x="48" y="35"/>
                </a:moveTo>
                <a:cubicBezTo>
                  <a:pt x="48" y="35"/>
                  <a:pt x="51" y="45"/>
                  <a:pt x="5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9" y="35"/>
                  <a:pt x="20" y="35"/>
                </a:cubicBezTo>
                <a:cubicBezTo>
                  <a:pt x="21" y="35"/>
                  <a:pt x="27" y="33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0"/>
                </a:cubicBezTo>
                <a:cubicBezTo>
                  <a:pt x="30" y="30"/>
                  <a:pt x="31" y="29"/>
                  <a:pt x="31" y="29"/>
                </a:cubicBezTo>
                <a:cubicBezTo>
                  <a:pt x="31" y="29"/>
                  <a:pt x="29" y="27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7" y="22"/>
                  <a:pt x="26" y="21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28" y="20"/>
                  <a:pt x="28" y="19"/>
                  <a:pt x="28" y="18"/>
                </a:cubicBezTo>
                <a:cubicBezTo>
                  <a:pt x="27" y="16"/>
                  <a:pt x="28" y="16"/>
                  <a:pt x="28" y="15"/>
                </a:cubicBezTo>
                <a:cubicBezTo>
                  <a:pt x="29" y="14"/>
                  <a:pt x="30" y="14"/>
                  <a:pt x="30" y="14"/>
                </a:cubicBezTo>
                <a:cubicBezTo>
                  <a:pt x="30" y="14"/>
                  <a:pt x="31" y="14"/>
                  <a:pt x="31" y="13"/>
                </a:cubicBezTo>
                <a:cubicBezTo>
                  <a:pt x="32" y="13"/>
                  <a:pt x="33" y="12"/>
                  <a:pt x="34" y="12"/>
                </a:cubicBezTo>
                <a:cubicBezTo>
                  <a:pt x="39" y="12"/>
                  <a:pt x="41" y="15"/>
                  <a:pt x="41" y="15"/>
                </a:cubicBezTo>
                <a:cubicBezTo>
                  <a:pt x="41" y="15"/>
                  <a:pt x="40" y="15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0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7"/>
                  <a:pt x="40" y="18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1" y="20"/>
                  <a:pt x="41" y="20"/>
                </a:cubicBezTo>
                <a:cubicBezTo>
                  <a:pt x="42" y="21"/>
                  <a:pt x="41" y="22"/>
                  <a:pt x="41" y="23"/>
                </a:cubicBezTo>
                <a:cubicBezTo>
                  <a:pt x="41" y="23"/>
                  <a:pt x="41" y="24"/>
                  <a:pt x="40" y="24"/>
                </a:cubicBezTo>
                <a:cubicBezTo>
                  <a:pt x="40" y="24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7"/>
                  <a:pt x="37" y="29"/>
                  <a:pt x="37" y="29"/>
                </a:cubicBezTo>
                <a:cubicBezTo>
                  <a:pt x="37" y="29"/>
                  <a:pt x="37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3"/>
                  <a:pt x="47" y="35"/>
                  <a:pt x="48" y="35"/>
                </a:cubicBezTo>
                <a:close/>
                <a:moveTo>
                  <a:pt x="20" y="33"/>
                </a:moveTo>
                <a:cubicBezTo>
                  <a:pt x="20" y="33"/>
                  <a:pt x="24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6" y="30"/>
                  <a:pt x="23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2" y="29"/>
                  <a:pt x="22" y="29"/>
                </a:cubicBezTo>
                <a:cubicBezTo>
                  <a:pt x="22" y="29"/>
                  <a:pt x="22" y="28"/>
                  <a:pt x="22" y="28"/>
                </a:cubicBezTo>
                <a:cubicBezTo>
                  <a:pt x="24" y="28"/>
                  <a:pt x="25" y="27"/>
                  <a:pt x="25" y="27"/>
                </a:cubicBezTo>
                <a:cubicBezTo>
                  <a:pt x="25" y="27"/>
                  <a:pt x="25" y="26"/>
                  <a:pt x="26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4" y="21"/>
                  <a:pt x="25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5"/>
                  <a:pt x="24" y="14"/>
                  <a:pt x="23" y="14"/>
                </a:cubicBezTo>
                <a:cubicBezTo>
                  <a:pt x="22" y="13"/>
                  <a:pt x="22" y="14"/>
                  <a:pt x="22" y="14"/>
                </a:cubicBezTo>
                <a:cubicBezTo>
                  <a:pt x="22" y="14"/>
                  <a:pt x="22" y="13"/>
                  <a:pt x="19" y="13"/>
                </a:cubicBezTo>
                <a:cubicBezTo>
                  <a:pt x="17" y="13"/>
                  <a:pt x="14" y="15"/>
                  <a:pt x="14" y="18"/>
                </a:cubicBezTo>
                <a:cubicBezTo>
                  <a:pt x="12" y="22"/>
                  <a:pt x="14" y="28"/>
                  <a:pt x="14" y="28"/>
                </a:cubicBezTo>
                <a:cubicBezTo>
                  <a:pt x="14" y="28"/>
                  <a:pt x="16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1" y="31"/>
                  <a:pt x="10" y="31"/>
                </a:cubicBezTo>
                <a:cubicBezTo>
                  <a:pt x="10" y="31"/>
                  <a:pt x="8" y="45"/>
                  <a:pt x="8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4"/>
                </a:cubicBezTo>
                <a:cubicBezTo>
                  <a:pt x="18" y="34"/>
                  <a:pt x="19" y="33"/>
                  <a:pt x="20" y="33"/>
                </a:cubicBezTo>
                <a:close/>
                <a:moveTo>
                  <a:pt x="52" y="30"/>
                </a:move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2" y="24"/>
                  <a:pt x="53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4" y="22"/>
                  <a:pt x="54" y="21"/>
                </a:cubicBezTo>
                <a:cubicBezTo>
                  <a:pt x="54" y="21"/>
                  <a:pt x="55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3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2"/>
                  <a:pt x="44" y="13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7"/>
                  <a:pt x="43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4" y="21"/>
                  <a:pt x="43" y="23"/>
                </a:cubicBezTo>
                <a:cubicBezTo>
                  <a:pt x="43" y="24"/>
                  <a:pt x="44" y="25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3" y="30"/>
                  <a:pt x="41" y="30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3" y="32"/>
                  <a:pt x="48" y="33"/>
                  <a:pt x="48" y="33"/>
                </a:cubicBezTo>
                <a:cubicBezTo>
                  <a:pt x="49" y="33"/>
                  <a:pt x="50" y="3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0"/>
                  <a:pt x="61" y="32"/>
                  <a:pt x="60" y="32"/>
                </a:cubicBezTo>
                <a:cubicBezTo>
                  <a:pt x="59" y="32"/>
                  <a:pt x="54" y="30"/>
                  <a:pt x="52" y="30"/>
                </a:cubicBezTo>
                <a:close/>
                <a:moveTo>
                  <a:pt x="71" y="5"/>
                </a:moveTo>
                <a:cubicBezTo>
                  <a:pt x="71" y="51"/>
                  <a:pt x="71" y="51"/>
                  <a:pt x="71" y="51"/>
                </a:cubicBezTo>
                <a:cubicBezTo>
                  <a:pt x="71" y="54"/>
                  <a:pt x="68" y="56"/>
                  <a:pt x="66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7"/>
                  <a:pt x="6" y="67"/>
                  <a:pt x="6" y="67"/>
                </a:cubicBezTo>
                <a:cubicBezTo>
                  <a:pt x="6" y="67"/>
                  <a:pt x="5" y="67"/>
                  <a:pt x="5" y="67"/>
                </a:cubicBezTo>
                <a:cubicBezTo>
                  <a:pt x="5" y="66"/>
                  <a:pt x="4" y="66"/>
                  <a:pt x="5" y="65"/>
                </a:cubicBezTo>
                <a:cubicBezTo>
                  <a:pt x="8" y="56"/>
                  <a:pt x="8" y="56"/>
                  <a:pt x="8" y="56"/>
                </a:cubicBezTo>
                <a:cubicBezTo>
                  <a:pt x="5" y="56"/>
                  <a:pt x="5" y="56"/>
                  <a:pt x="5" y="56"/>
                </a:cubicBezTo>
                <a:cubicBezTo>
                  <a:pt x="2" y="56"/>
                  <a:pt x="0" y="54"/>
                  <a:pt x="0" y="5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5"/>
                </a:cubicBezTo>
                <a:close/>
                <a:moveTo>
                  <a:pt x="68" y="5"/>
                </a:moveTo>
                <a:cubicBezTo>
                  <a:pt x="68" y="4"/>
                  <a:pt x="67" y="3"/>
                  <a:pt x="6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4" y="53"/>
                  <a:pt x="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3"/>
                  <a:pt x="11" y="53"/>
                  <a:pt x="12" y="54"/>
                </a:cubicBezTo>
                <a:cubicBezTo>
                  <a:pt x="12" y="54"/>
                  <a:pt x="12" y="55"/>
                  <a:pt x="12" y="55"/>
                </a:cubicBezTo>
                <a:cubicBezTo>
                  <a:pt x="10" y="60"/>
                  <a:pt x="10" y="60"/>
                  <a:pt x="10" y="60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9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3"/>
                  <a:pt x="68" y="52"/>
                  <a:pt x="68" y="51"/>
                </a:cubicBezTo>
                <a:lnTo>
                  <a:pt x="68" y="5"/>
                </a:lnTo>
                <a:close/>
                <a:moveTo>
                  <a:pt x="5" y="17"/>
                </a:moveTo>
                <a:cubicBezTo>
                  <a:pt x="6" y="17"/>
                  <a:pt x="6" y="16"/>
                  <a:pt x="6" y="16"/>
                </a:cubicBezTo>
                <a:cubicBezTo>
                  <a:pt x="6" y="6"/>
                  <a:pt x="6" y="6"/>
                  <a:pt x="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5"/>
                  <a:pt x="18" y="4"/>
                  <a:pt x="17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  <a:moveTo>
                  <a:pt x="5" y="19"/>
                </a:moveTo>
                <a:cubicBezTo>
                  <a:pt x="5" y="19"/>
                  <a:pt x="4" y="19"/>
                  <a:pt x="4" y="2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6"/>
                  <a:pt x="5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19"/>
                  <a:pt x="6" y="19"/>
                  <a:pt x="5" y="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711" name="ZoneTexte 1710">
            <a:extLst>
              <a:ext uri="{FF2B5EF4-FFF2-40B4-BE49-F238E27FC236}">
                <a16:creationId xmlns:a16="http://schemas.microsoft.com/office/drawing/2014/main" id="{553D8A3E-0EA5-4DC3-B732-770F31970378}"/>
              </a:ext>
            </a:extLst>
          </p:cNvPr>
          <p:cNvSpPr txBox="1"/>
          <p:nvPr/>
        </p:nvSpPr>
        <p:spPr>
          <a:xfrm>
            <a:off x="3698313" y="24546219"/>
            <a:ext cx="338931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TRAINING &amp; SUPPORT</a:t>
            </a:r>
          </a:p>
        </p:txBody>
      </p:sp>
      <p:sp>
        <p:nvSpPr>
          <p:cNvPr id="1717" name="ZoneTexte 1716">
            <a:extLst>
              <a:ext uri="{FF2B5EF4-FFF2-40B4-BE49-F238E27FC236}">
                <a16:creationId xmlns:a16="http://schemas.microsoft.com/office/drawing/2014/main" id="{8DD2BC5B-CF58-4BC7-8AA1-8672D37E807B}"/>
              </a:ext>
            </a:extLst>
          </p:cNvPr>
          <p:cNvSpPr txBox="1"/>
          <p:nvPr/>
        </p:nvSpPr>
        <p:spPr>
          <a:xfrm>
            <a:off x="3685613" y="21531556"/>
            <a:ext cx="44100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DELIVERABLES</a:t>
            </a:r>
          </a:p>
        </p:txBody>
      </p:sp>
      <p:sp>
        <p:nvSpPr>
          <p:cNvPr id="1719" name="ZoneTexte 1718">
            <a:extLst>
              <a:ext uri="{FF2B5EF4-FFF2-40B4-BE49-F238E27FC236}">
                <a16:creationId xmlns:a16="http://schemas.microsoft.com/office/drawing/2014/main" id="{09B415B0-88D7-4D6D-B97A-7444B385AF47}"/>
              </a:ext>
            </a:extLst>
          </p:cNvPr>
          <p:cNvSpPr txBox="1"/>
          <p:nvPr/>
        </p:nvSpPr>
        <p:spPr>
          <a:xfrm>
            <a:off x="9386326" y="8388644"/>
            <a:ext cx="2763837" cy="34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MASTER PLAN</a:t>
            </a:r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854CD747-0EEA-4502-AC18-3F860D8A917A}"/>
              </a:ext>
            </a:extLst>
          </p:cNvPr>
          <p:cNvSpPr/>
          <p:nvPr/>
        </p:nvSpPr>
        <p:spPr>
          <a:xfrm>
            <a:off x="2353701" y="19978981"/>
            <a:ext cx="692150" cy="6778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22" name="Freeform 24">
            <a:extLst>
              <a:ext uri="{FF2B5EF4-FFF2-40B4-BE49-F238E27FC236}">
                <a16:creationId xmlns:a16="http://schemas.microsoft.com/office/drawing/2014/main" id="{F6EBBD23-11AC-4411-8867-F17FFE49668F}"/>
              </a:ext>
            </a:extLst>
          </p:cNvPr>
          <p:cNvSpPr>
            <a:spLocks noEditPoints="1"/>
          </p:cNvSpPr>
          <p:nvPr/>
        </p:nvSpPr>
        <p:spPr bwMode="auto">
          <a:xfrm>
            <a:off x="2180663" y="23101594"/>
            <a:ext cx="793750" cy="731837"/>
          </a:xfrm>
          <a:custGeom>
            <a:avLst/>
            <a:gdLst>
              <a:gd name="T0" fmla="*/ 1 w 70"/>
              <a:gd name="T1" fmla="*/ 15 h 63"/>
              <a:gd name="T2" fmla="*/ 35 w 70"/>
              <a:gd name="T3" fmla="*/ 0 h 63"/>
              <a:gd name="T4" fmla="*/ 64 w 70"/>
              <a:gd name="T5" fmla="*/ 27 h 63"/>
              <a:gd name="T6" fmla="*/ 8 w 70"/>
              <a:gd name="T7" fmla="*/ 23 h 63"/>
              <a:gd name="T8" fmla="*/ 15 w 70"/>
              <a:gd name="T9" fmla="*/ 23 h 63"/>
              <a:gd name="T10" fmla="*/ 6 w 70"/>
              <a:gd name="T11" fmla="*/ 27 h 63"/>
              <a:gd name="T12" fmla="*/ 5 w 70"/>
              <a:gd name="T13" fmla="*/ 27 h 63"/>
              <a:gd name="T14" fmla="*/ 5 w 70"/>
              <a:gd name="T15" fmla="*/ 27 h 63"/>
              <a:gd name="T16" fmla="*/ 66 w 70"/>
              <a:gd name="T17" fmla="*/ 38 h 63"/>
              <a:gd name="T18" fmla="*/ 64 w 70"/>
              <a:gd name="T19" fmla="*/ 36 h 63"/>
              <a:gd name="T20" fmla="*/ 54 w 70"/>
              <a:gd name="T21" fmla="*/ 41 h 63"/>
              <a:gd name="T22" fmla="*/ 62 w 70"/>
              <a:gd name="T23" fmla="*/ 41 h 63"/>
              <a:gd name="T24" fmla="*/ 5 w 70"/>
              <a:gd name="T25" fmla="*/ 36 h 63"/>
              <a:gd name="T26" fmla="*/ 64 w 70"/>
              <a:gd name="T27" fmla="*/ 42 h 63"/>
              <a:gd name="T28" fmla="*/ 69 w 70"/>
              <a:gd name="T29" fmla="*/ 48 h 63"/>
              <a:gd name="T30" fmla="*/ 51 w 70"/>
              <a:gd name="T31" fmla="*/ 34 h 63"/>
              <a:gd name="T32" fmla="*/ 51 w 70"/>
              <a:gd name="T33" fmla="*/ 39 h 63"/>
              <a:gd name="T34" fmla="*/ 47 w 70"/>
              <a:gd name="T35" fmla="*/ 40 h 63"/>
              <a:gd name="T36" fmla="*/ 47 w 70"/>
              <a:gd name="T37" fmla="*/ 45 h 63"/>
              <a:gd name="T38" fmla="*/ 42 w 70"/>
              <a:gd name="T39" fmla="*/ 47 h 63"/>
              <a:gd name="T40" fmla="*/ 38 w 70"/>
              <a:gd name="T41" fmla="*/ 49 h 63"/>
              <a:gd name="T42" fmla="*/ 32 w 70"/>
              <a:gd name="T43" fmla="*/ 49 h 63"/>
              <a:gd name="T44" fmla="*/ 30 w 70"/>
              <a:gd name="T45" fmla="*/ 46 h 63"/>
              <a:gd name="T46" fmla="*/ 26 w 70"/>
              <a:gd name="T47" fmla="*/ 47 h 63"/>
              <a:gd name="T48" fmla="*/ 23 w 70"/>
              <a:gd name="T49" fmla="*/ 43 h 63"/>
              <a:gd name="T50" fmla="*/ 19 w 70"/>
              <a:gd name="T51" fmla="*/ 40 h 63"/>
              <a:gd name="T52" fmla="*/ 18 w 70"/>
              <a:gd name="T53" fmla="*/ 34 h 63"/>
              <a:gd name="T54" fmla="*/ 18 w 70"/>
              <a:gd name="T55" fmla="*/ 30 h 63"/>
              <a:gd name="T56" fmla="*/ 19 w 70"/>
              <a:gd name="T57" fmla="*/ 24 h 63"/>
              <a:gd name="T58" fmla="*/ 23 w 70"/>
              <a:gd name="T59" fmla="*/ 23 h 63"/>
              <a:gd name="T60" fmla="*/ 23 w 70"/>
              <a:gd name="T61" fmla="*/ 19 h 63"/>
              <a:gd name="T62" fmla="*/ 28 w 70"/>
              <a:gd name="T63" fmla="*/ 17 h 63"/>
              <a:gd name="T64" fmla="*/ 32 w 70"/>
              <a:gd name="T65" fmla="*/ 15 h 63"/>
              <a:gd name="T66" fmla="*/ 38 w 70"/>
              <a:gd name="T67" fmla="*/ 15 h 63"/>
              <a:gd name="T68" fmla="*/ 42 w 70"/>
              <a:gd name="T69" fmla="*/ 17 h 63"/>
              <a:gd name="T70" fmla="*/ 47 w 70"/>
              <a:gd name="T71" fmla="*/ 19 h 63"/>
              <a:gd name="T72" fmla="*/ 47 w 70"/>
              <a:gd name="T73" fmla="*/ 23 h 63"/>
              <a:gd name="T74" fmla="*/ 51 w 70"/>
              <a:gd name="T75" fmla="*/ 24 h 63"/>
              <a:gd name="T76" fmla="*/ 51 w 70"/>
              <a:gd name="T77" fmla="*/ 30 h 63"/>
              <a:gd name="T78" fmla="*/ 50 w 70"/>
              <a:gd name="T79" fmla="*/ 28 h 63"/>
              <a:gd name="T80" fmla="*/ 45 w 70"/>
              <a:gd name="T81" fmla="*/ 20 h 63"/>
              <a:gd name="T82" fmla="*/ 36 w 70"/>
              <a:gd name="T83" fmla="*/ 16 h 63"/>
              <a:gd name="T84" fmla="*/ 26 w 70"/>
              <a:gd name="T85" fmla="*/ 19 h 63"/>
              <a:gd name="T86" fmla="*/ 20 w 70"/>
              <a:gd name="T87" fmla="*/ 26 h 63"/>
              <a:gd name="T88" fmla="*/ 20 w 70"/>
              <a:gd name="T89" fmla="*/ 36 h 63"/>
              <a:gd name="T90" fmla="*/ 25 w 70"/>
              <a:gd name="T91" fmla="*/ 44 h 63"/>
              <a:gd name="T92" fmla="*/ 34 w 70"/>
              <a:gd name="T93" fmla="*/ 47 h 63"/>
              <a:gd name="T94" fmla="*/ 43 w 70"/>
              <a:gd name="T95" fmla="*/ 45 h 63"/>
              <a:gd name="T96" fmla="*/ 49 w 70"/>
              <a:gd name="T97" fmla="*/ 38 h 63"/>
              <a:gd name="T98" fmla="*/ 44 w 70"/>
              <a:gd name="T99" fmla="*/ 32 h 63"/>
              <a:gd name="T100" fmla="*/ 35 w 70"/>
              <a:gd name="T101" fmla="*/ 23 h 63"/>
              <a:gd name="T102" fmla="*/ 35 w 70"/>
              <a:gd name="T103" fmla="*/ 25 h 63"/>
              <a:gd name="T104" fmla="*/ 42 w 70"/>
              <a:gd name="T105" fmla="*/ 32 h 63"/>
              <a:gd name="T106" fmla="*/ 35 w 70"/>
              <a:gd name="T107" fmla="*/ 36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0" h="63">
                <a:moveTo>
                  <a:pt x="4" y="26"/>
                </a:move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1" y="15"/>
                </a:cubicBezTo>
                <a:cubicBezTo>
                  <a:pt x="1" y="15"/>
                  <a:pt x="2" y="15"/>
                  <a:pt x="3" y="16"/>
                </a:cubicBezTo>
                <a:cubicBezTo>
                  <a:pt x="5" y="21"/>
                  <a:pt x="5" y="21"/>
                  <a:pt x="5" y="21"/>
                </a:cubicBezTo>
                <a:cubicBezTo>
                  <a:pt x="9" y="9"/>
                  <a:pt x="21" y="0"/>
                  <a:pt x="35" y="0"/>
                </a:cubicBezTo>
                <a:cubicBezTo>
                  <a:pt x="50" y="0"/>
                  <a:pt x="63" y="11"/>
                  <a:pt x="66" y="26"/>
                </a:cubicBezTo>
                <a:cubicBezTo>
                  <a:pt x="66" y="26"/>
                  <a:pt x="65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7"/>
                  <a:pt x="63" y="27"/>
                  <a:pt x="63" y="26"/>
                </a:cubicBezTo>
                <a:cubicBezTo>
                  <a:pt x="60" y="13"/>
                  <a:pt x="48" y="3"/>
                  <a:pt x="35" y="3"/>
                </a:cubicBezTo>
                <a:cubicBezTo>
                  <a:pt x="22" y="3"/>
                  <a:pt x="11" y="12"/>
                  <a:pt x="8" y="23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0"/>
                  <a:pt x="15" y="20"/>
                  <a:pt x="16" y="21"/>
                </a:cubicBezTo>
                <a:cubicBezTo>
                  <a:pt x="16" y="22"/>
                  <a:pt x="16" y="23"/>
                  <a:pt x="15" y="23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4" y="27"/>
                  <a:pt x="4" y="26"/>
                </a:cubicBezTo>
                <a:close/>
                <a:moveTo>
                  <a:pt x="69" y="46"/>
                </a:moveTo>
                <a:cubicBezTo>
                  <a:pt x="66" y="38"/>
                  <a:pt x="66" y="38"/>
                  <a:pt x="66" y="38"/>
                </a:cubicBezTo>
                <a:cubicBezTo>
                  <a:pt x="65" y="37"/>
                  <a:pt x="65" y="37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3" y="36"/>
                  <a:pt x="63" y="37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4" y="43"/>
                </a:cubicBezTo>
                <a:cubicBezTo>
                  <a:pt x="54" y="43"/>
                  <a:pt x="55" y="44"/>
                  <a:pt x="56" y="43"/>
                </a:cubicBezTo>
                <a:cubicBezTo>
                  <a:pt x="62" y="41"/>
                  <a:pt x="62" y="41"/>
                  <a:pt x="62" y="41"/>
                </a:cubicBezTo>
                <a:cubicBezTo>
                  <a:pt x="58" y="52"/>
                  <a:pt x="47" y="60"/>
                  <a:pt x="35" y="60"/>
                </a:cubicBezTo>
                <a:cubicBezTo>
                  <a:pt x="21" y="60"/>
                  <a:pt x="9" y="51"/>
                  <a:pt x="7" y="38"/>
                </a:cubicBezTo>
                <a:cubicBezTo>
                  <a:pt x="7" y="37"/>
                  <a:pt x="6" y="36"/>
                  <a:pt x="5" y="36"/>
                </a:cubicBezTo>
                <a:cubicBezTo>
                  <a:pt x="4" y="37"/>
                  <a:pt x="4" y="37"/>
                  <a:pt x="4" y="38"/>
                </a:cubicBezTo>
                <a:cubicBezTo>
                  <a:pt x="7" y="53"/>
                  <a:pt x="20" y="63"/>
                  <a:pt x="35" y="63"/>
                </a:cubicBezTo>
                <a:cubicBezTo>
                  <a:pt x="48" y="63"/>
                  <a:pt x="60" y="55"/>
                  <a:pt x="64" y="42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8" y="48"/>
                  <a:pt x="68" y="48"/>
                </a:cubicBezTo>
                <a:cubicBezTo>
                  <a:pt x="68" y="48"/>
                  <a:pt x="69" y="48"/>
                  <a:pt x="69" y="48"/>
                </a:cubicBezTo>
                <a:cubicBezTo>
                  <a:pt x="69" y="48"/>
                  <a:pt x="70" y="47"/>
                  <a:pt x="69" y="46"/>
                </a:cubicBezTo>
                <a:close/>
                <a:moveTo>
                  <a:pt x="49" y="32"/>
                </a:moveTo>
                <a:cubicBezTo>
                  <a:pt x="49" y="33"/>
                  <a:pt x="50" y="34"/>
                  <a:pt x="51" y="34"/>
                </a:cubicBezTo>
                <a:cubicBezTo>
                  <a:pt x="51" y="34"/>
                  <a:pt x="52" y="34"/>
                  <a:pt x="52" y="34"/>
                </a:cubicBezTo>
                <a:cubicBezTo>
                  <a:pt x="52" y="34"/>
                  <a:pt x="52" y="35"/>
                  <a:pt x="52" y="35"/>
                </a:cubicBezTo>
                <a:cubicBezTo>
                  <a:pt x="52" y="37"/>
                  <a:pt x="51" y="38"/>
                  <a:pt x="51" y="39"/>
                </a:cubicBezTo>
                <a:cubicBezTo>
                  <a:pt x="50" y="40"/>
                  <a:pt x="50" y="40"/>
                  <a:pt x="50" y="40"/>
                </a:cubicBezTo>
                <a:cubicBezTo>
                  <a:pt x="50" y="40"/>
                  <a:pt x="49" y="40"/>
                  <a:pt x="49" y="40"/>
                </a:cubicBezTo>
                <a:cubicBezTo>
                  <a:pt x="48" y="39"/>
                  <a:pt x="47" y="40"/>
                  <a:pt x="47" y="40"/>
                </a:cubicBezTo>
                <a:cubicBezTo>
                  <a:pt x="46" y="41"/>
                  <a:pt x="46" y="42"/>
                  <a:pt x="47" y="43"/>
                </a:cubicBezTo>
                <a:cubicBezTo>
                  <a:pt x="47" y="43"/>
                  <a:pt x="47" y="44"/>
                  <a:pt x="47" y="44"/>
                </a:cubicBezTo>
                <a:cubicBezTo>
                  <a:pt x="47" y="44"/>
                  <a:pt x="47" y="44"/>
                  <a:pt x="47" y="45"/>
                </a:cubicBezTo>
                <a:cubicBezTo>
                  <a:pt x="46" y="46"/>
                  <a:pt x="44" y="47"/>
                  <a:pt x="43" y="47"/>
                </a:cubicBezTo>
                <a:cubicBezTo>
                  <a:pt x="43" y="48"/>
                  <a:pt x="42" y="48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1" y="46"/>
                  <a:pt x="40" y="45"/>
                  <a:pt x="39" y="46"/>
                </a:cubicBezTo>
                <a:cubicBezTo>
                  <a:pt x="38" y="46"/>
                  <a:pt x="38" y="47"/>
                  <a:pt x="38" y="48"/>
                </a:cubicBezTo>
                <a:cubicBezTo>
                  <a:pt x="38" y="48"/>
                  <a:pt x="38" y="49"/>
                  <a:pt x="38" y="49"/>
                </a:cubicBezTo>
                <a:cubicBezTo>
                  <a:pt x="38" y="49"/>
                  <a:pt x="37" y="49"/>
                  <a:pt x="37" y="49"/>
                </a:cubicBezTo>
                <a:cubicBezTo>
                  <a:pt x="36" y="49"/>
                  <a:pt x="35" y="49"/>
                  <a:pt x="35" y="49"/>
                </a:cubicBezTo>
                <a:cubicBezTo>
                  <a:pt x="34" y="49"/>
                  <a:pt x="33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1" y="49"/>
                  <a:pt x="31" y="48"/>
                  <a:pt x="31" y="48"/>
                </a:cubicBezTo>
                <a:cubicBezTo>
                  <a:pt x="32" y="47"/>
                  <a:pt x="31" y="46"/>
                  <a:pt x="30" y="46"/>
                </a:cubicBezTo>
                <a:cubicBezTo>
                  <a:pt x="29" y="45"/>
                  <a:pt x="28" y="46"/>
                  <a:pt x="28" y="47"/>
                </a:cubicBezTo>
                <a:cubicBezTo>
                  <a:pt x="28" y="47"/>
                  <a:pt x="27" y="47"/>
                  <a:pt x="27" y="47"/>
                </a:cubicBezTo>
                <a:cubicBezTo>
                  <a:pt x="27" y="48"/>
                  <a:pt x="27" y="48"/>
                  <a:pt x="26" y="47"/>
                </a:cubicBezTo>
                <a:cubicBezTo>
                  <a:pt x="25" y="47"/>
                  <a:pt x="24" y="46"/>
                  <a:pt x="23" y="45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2" y="43"/>
                  <a:pt x="23" y="43"/>
                </a:cubicBezTo>
                <a:cubicBezTo>
                  <a:pt x="23" y="42"/>
                  <a:pt x="23" y="41"/>
                  <a:pt x="23" y="40"/>
                </a:cubicBezTo>
                <a:cubicBezTo>
                  <a:pt x="22" y="40"/>
                  <a:pt x="21" y="39"/>
                  <a:pt x="20" y="40"/>
                </a:cubicBezTo>
                <a:cubicBezTo>
                  <a:pt x="20" y="40"/>
                  <a:pt x="20" y="40"/>
                  <a:pt x="19" y="40"/>
                </a:cubicBezTo>
                <a:cubicBezTo>
                  <a:pt x="19" y="40"/>
                  <a:pt x="19" y="40"/>
                  <a:pt x="19" y="39"/>
                </a:cubicBezTo>
                <a:cubicBezTo>
                  <a:pt x="18" y="38"/>
                  <a:pt x="18" y="37"/>
                  <a:pt x="17" y="35"/>
                </a:cubicBezTo>
                <a:cubicBezTo>
                  <a:pt x="17" y="35"/>
                  <a:pt x="17" y="34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20" y="33"/>
                  <a:pt x="20" y="32"/>
                </a:cubicBezTo>
                <a:cubicBezTo>
                  <a:pt x="20" y="31"/>
                  <a:pt x="19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8" y="27"/>
                  <a:pt x="18" y="26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2" y="24"/>
                  <a:pt x="23" y="23"/>
                </a:cubicBezTo>
                <a:cubicBezTo>
                  <a:pt x="23" y="22"/>
                  <a:pt x="23" y="21"/>
                  <a:pt x="23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19"/>
                  <a:pt x="23" y="19"/>
                </a:cubicBezTo>
                <a:cubicBezTo>
                  <a:pt x="24" y="18"/>
                  <a:pt x="25" y="17"/>
                  <a:pt x="26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1" y="18"/>
                  <a:pt x="32" y="17"/>
                  <a:pt x="31" y="16"/>
                </a:cubicBezTo>
                <a:cubicBezTo>
                  <a:pt x="31" y="15"/>
                  <a:pt x="31" y="15"/>
                  <a:pt x="32" y="15"/>
                </a:cubicBezTo>
                <a:cubicBezTo>
                  <a:pt x="32" y="15"/>
                  <a:pt x="32" y="14"/>
                  <a:pt x="32" y="14"/>
                </a:cubicBezTo>
                <a:cubicBezTo>
                  <a:pt x="34" y="14"/>
                  <a:pt x="36" y="14"/>
                  <a:pt x="37" y="14"/>
                </a:cubicBezTo>
                <a:cubicBezTo>
                  <a:pt x="37" y="14"/>
                  <a:pt x="38" y="15"/>
                  <a:pt x="38" y="15"/>
                </a:cubicBezTo>
                <a:cubicBezTo>
                  <a:pt x="38" y="15"/>
                  <a:pt x="38" y="15"/>
                  <a:pt x="38" y="16"/>
                </a:cubicBezTo>
                <a:cubicBezTo>
                  <a:pt x="38" y="17"/>
                  <a:pt x="38" y="18"/>
                  <a:pt x="39" y="18"/>
                </a:cubicBezTo>
                <a:cubicBezTo>
                  <a:pt x="40" y="18"/>
                  <a:pt x="41" y="18"/>
                  <a:pt x="42" y="17"/>
                </a:cubicBezTo>
                <a:cubicBezTo>
                  <a:pt x="42" y="17"/>
                  <a:pt x="42" y="16"/>
                  <a:pt x="42" y="16"/>
                </a:cubicBezTo>
                <a:cubicBezTo>
                  <a:pt x="42" y="16"/>
                  <a:pt x="43" y="16"/>
                  <a:pt x="43" y="16"/>
                </a:cubicBezTo>
                <a:cubicBezTo>
                  <a:pt x="44" y="17"/>
                  <a:pt x="46" y="18"/>
                  <a:pt x="47" y="19"/>
                </a:cubicBezTo>
                <a:cubicBezTo>
                  <a:pt x="47" y="19"/>
                  <a:pt x="47" y="20"/>
                  <a:pt x="47" y="20"/>
                </a:cubicBezTo>
                <a:cubicBezTo>
                  <a:pt x="47" y="20"/>
                  <a:pt x="47" y="20"/>
                  <a:pt x="47" y="21"/>
                </a:cubicBezTo>
                <a:cubicBezTo>
                  <a:pt x="46" y="21"/>
                  <a:pt x="46" y="22"/>
                  <a:pt x="47" y="23"/>
                </a:cubicBezTo>
                <a:cubicBezTo>
                  <a:pt x="47" y="24"/>
                  <a:pt x="48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50" y="24"/>
                  <a:pt x="50" y="24"/>
                  <a:pt x="51" y="24"/>
                </a:cubicBezTo>
                <a:cubicBezTo>
                  <a:pt x="51" y="26"/>
                  <a:pt x="52" y="27"/>
                  <a:pt x="52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0"/>
                  <a:pt x="51" y="30"/>
                  <a:pt x="51" y="30"/>
                </a:cubicBezTo>
                <a:cubicBezTo>
                  <a:pt x="50" y="30"/>
                  <a:pt x="49" y="31"/>
                  <a:pt x="49" y="32"/>
                </a:cubicBezTo>
                <a:close/>
                <a:moveTo>
                  <a:pt x="47" y="32"/>
                </a:moveTo>
                <a:cubicBezTo>
                  <a:pt x="47" y="30"/>
                  <a:pt x="48" y="29"/>
                  <a:pt x="50" y="28"/>
                </a:cubicBezTo>
                <a:cubicBezTo>
                  <a:pt x="50" y="27"/>
                  <a:pt x="49" y="27"/>
                  <a:pt x="49" y="26"/>
                </a:cubicBezTo>
                <a:cubicBezTo>
                  <a:pt x="48" y="26"/>
                  <a:pt x="46" y="26"/>
                  <a:pt x="45" y="24"/>
                </a:cubicBezTo>
                <a:cubicBezTo>
                  <a:pt x="44" y="23"/>
                  <a:pt x="44" y="21"/>
                  <a:pt x="45" y="20"/>
                </a:cubicBezTo>
                <a:cubicBezTo>
                  <a:pt x="44" y="19"/>
                  <a:pt x="44" y="19"/>
                  <a:pt x="43" y="19"/>
                </a:cubicBezTo>
                <a:cubicBezTo>
                  <a:pt x="42" y="20"/>
                  <a:pt x="40" y="20"/>
                  <a:pt x="39" y="20"/>
                </a:cubicBezTo>
                <a:cubicBezTo>
                  <a:pt x="37" y="19"/>
                  <a:pt x="36" y="18"/>
                  <a:pt x="36" y="16"/>
                </a:cubicBezTo>
                <a:cubicBezTo>
                  <a:pt x="35" y="16"/>
                  <a:pt x="34" y="16"/>
                  <a:pt x="34" y="16"/>
                </a:cubicBezTo>
                <a:cubicBezTo>
                  <a:pt x="33" y="18"/>
                  <a:pt x="32" y="19"/>
                  <a:pt x="31" y="20"/>
                </a:cubicBezTo>
                <a:cubicBezTo>
                  <a:pt x="29" y="20"/>
                  <a:pt x="27" y="20"/>
                  <a:pt x="26" y="19"/>
                </a:cubicBezTo>
                <a:cubicBezTo>
                  <a:pt x="26" y="19"/>
                  <a:pt x="25" y="19"/>
                  <a:pt x="25" y="20"/>
                </a:cubicBezTo>
                <a:cubicBezTo>
                  <a:pt x="25" y="21"/>
                  <a:pt x="25" y="23"/>
                  <a:pt x="24" y="24"/>
                </a:cubicBezTo>
                <a:cubicBezTo>
                  <a:pt x="24" y="26"/>
                  <a:pt x="22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1" y="29"/>
                  <a:pt x="22" y="30"/>
                  <a:pt x="22" y="32"/>
                </a:cubicBezTo>
                <a:cubicBezTo>
                  <a:pt x="22" y="34"/>
                  <a:pt x="21" y="35"/>
                  <a:pt x="20" y="36"/>
                </a:cubicBezTo>
                <a:cubicBezTo>
                  <a:pt x="20" y="36"/>
                  <a:pt x="20" y="37"/>
                  <a:pt x="20" y="38"/>
                </a:cubicBezTo>
                <a:cubicBezTo>
                  <a:pt x="22" y="37"/>
                  <a:pt x="24" y="38"/>
                  <a:pt x="24" y="39"/>
                </a:cubicBezTo>
                <a:cubicBezTo>
                  <a:pt x="25" y="41"/>
                  <a:pt x="25" y="42"/>
                  <a:pt x="25" y="44"/>
                </a:cubicBezTo>
                <a:cubicBezTo>
                  <a:pt x="25" y="44"/>
                  <a:pt x="26" y="45"/>
                  <a:pt x="26" y="45"/>
                </a:cubicBezTo>
                <a:cubicBezTo>
                  <a:pt x="27" y="44"/>
                  <a:pt x="29" y="43"/>
                  <a:pt x="31" y="44"/>
                </a:cubicBezTo>
                <a:cubicBezTo>
                  <a:pt x="32" y="44"/>
                  <a:pt x="33" y="46"/>
                  <a:pt x="34" y="47"/>
                </a:cubicBezTo>
                <a:cubicBezTo>
                  <a:pt x="34" y="47"/>
                  <a:pt x="35" y="47"/>
                  <a:pt x="36" y="47"/>
                </a:cubicBezTo>
                <a:cubicBezTo>
                  <a:pt x="36" y="46"/>
                  <a:pt x="37" y="44"/>
                  <a:pt x="39" y="44"/>
                </a:cubicBezTo>
                <a:cubicBezTo>
                  <a:pt x="40" y="43"/>
                  <a:pt x="42" y="44"/>
                  <a:pt x="43" y="45"/>
                </a:cubicBezTo>
                <a:cubicBezTo>
                  <a:pt x="44" y="45"/>
                  <a:pt x="44" y="44"/>
                  <a:pt x="45" y="44"/>
                </a:cubicBezTo>
                <a:cubicBezTo>
                  <a:pt x="44" y="42"/>
                  <a:pt x="44" y="41"/>
                  <a:pt x="45" y="39"/>
                </a:cubicBezTo>
                <a:cubicBezTo>
                  <a:pt x="46" y="38"/>
                  <a:pt x="48" y="37"/>
                  <a:pt x="49" y="38"/>
                </a:cubicBezTo>
                <a:cubicBezTo>
                  <a:pt x="49" y="37"/>
                  <a:pt x="50" y="36"/>
                  <a:pt x="50" y="36"/>
                </a:cubicBezTo>
                <a:cubicBezTo>
                  <a:pt x="48" y="35"/>
                  <a:pt x="47" y="34"/>
                  <a:pt x="47" y="32"/>
                </a:cubicBezTo>
                <a:close/>
                <a:moveTo>
                  <a:pt x="44" y="32"/>
                </a:moveTo>
                <a:cubicBezTo>
                  <a:pt x="44" y="37"/>
                  <a:pt x="40" y="42"/>
                  <a:pt x="35" y="42"/>
                </a:cubicBezTo>
                <a:cubicBezTo>
                  <a:pt x="30" y="42"/>
                  <a:pt x="25" y="37"/>
                  <a:pt x="25" y="32"/>
                </a:cubicBezTo>
                <a:cubicBezTo>
                  <a:pt x="25" y="27"/>
                  <a:pt x="30" y="23"/>
                  <a:pt x="35" y="23"/>
                </a:cubicBezTo>
                <a:cubicBezTo>
                  <a:pt x="40" y="23"/>
                  <a:pt x="44" y="27"/>
                  <a:pt x="44" y="32"/>
                </a:cubicBezTo>
                <a:close/>
                <a:moveTo>
                  <a:pt x="42" y="32"/>
                </a:moveTo>
                <a:cubicBezTo>
                  <a:pt x="42" y="28"/>
                  <a:pt x="39" y="25"/>
                  <a:pt x="35" y="25"/>
                </a:cubicBezTo>
                <a:cubicBezTo>
                  <a:pt x="31" y="25"/>
                  <a:pt x="27" y="28"/>
                  <a:pt x="27" y="32"/>
                </a:cubicBezTo>
                <a:cubicBezTo>
                  <a:pt x="27" y="36"/>
                  <a:pt x="31" y="40"/>
                  <a:pt x="35" y="40"/>
                </a:cubicBezTo>
                <a:cubicBezTo>
                  <a:pt x="39" y="40"/>
                  <a:pt x="42" y="36"/>
                  <a:pt x="42" y="32"/>
                </a:cubicBezTo>
                <a:close/>
                <a:moveTo>
                  <a:pt x="35" y="29"/>
                </a:moveTo>
                <a:cubicBezTo>
                  <a:pt x="33" y="29"/>
                  <a:pt x="31" y="30"/>
                  <a:pt x="31" y="32"/>
                </a:cubicBezTo>
                <a:cubicBezTo>
                  <a:pt x="31" y="34"/>
                  <a:pt x="33" y="36"/>
                  <a:pt x="35" y="36"/>
                </a:cubicBezTo>
                <a:cubicBezTo>
                  <a:pt x="37" y="36"/>
                  <a:pt x="38" y="34"/>
                  <a:pt x="38" y="32"/>
                </a:cubicBezTo>
                <a:cubicBezTo>
                  <a:pt x="38" y="30"/>
                  <a:pt x="37" y="29"/>
                  <a:pt x="35" y="29"/>
                </a:cubicBezTo>
                <a:close/>
              </a:path>
            </a:pathLst>
          </a:custGeom>
          <a:solidFill>
            <a:schemeClr val="accent4"/>
          </a:solidFill>
          <a:ln w="6350">
            <a:solidFill>
              <a:schemeClr val="accent4"/>
            </a:solidFill>
          </a:ln>
        </p:spPr>
        <p:txBody>
          <a:bodyPr lIns="321064" tIns="160537" rIns="321064" bIns="160537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600">
              <a:latin typeface="+mn-lt"/>
            </a:endParaRPr>
          </a:p>
        </p:txBody>
      </p:sp>
      <p:sp>
        <p:nvSpPr>
          <p:cNvPr id="1723" name="Ellipse 1722">
            <a:extLst>
              <a:ext uri="{FF2B5EF4-FFF2-40B4-BE49-F238E27FC236}">
                <a16:creationId xmlns:a16="http://schemas.microsoft.com/office/drawing/2014/main" id="{B69D43FA-7D62-4C09-9975-451F9586C624}"/>
              </a:ext>
            </a:extLst>
          </p:cNvPr>
          <p:cNvSpPr/>
          <p:nvPr/>
        </p:nvSpPr>
        <p:spPr>
          <a:xfrm>
            <a:off x="9041838" y="8158456"/>
            <a:ext cx="692150" cy="6778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25" name="Ellipse 1724">
            <a:extLst>
              <a:ext uri="{FF2B5EF4-FFF2-40B4-BE49-F238E27FC236}">
                <a16:creationId xmlns:a16="http://schemas.microsoft.com/office/drawing/2014/main" id="{A22B4913-67EE-4CFD-9410-E1104DF3C6C9}"/>
              </a:ext>
            </a:extLst>
          </p:cNvPr>
          <p:cNvSpPr/>
          <p:nvPr/>
        </p:nvSpPr>
        <p:spPr>
          <a:xfrm>
            <a:off x="24967638" y="11960519"/>
            <a:ext cx="692150" cy="677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27" name="ZoneTexte 1726">
            <a:extLst>
              <a:ext uri="{FF2B5EF4-FFF2-40B4-BE49-F238E27FC236}">
                <a16:creationId xmlns:a16="http://schemas.microsoft.com/office/drawing/2014/main" id="{CC07FB10-0F75-4F7C-B2A7-6D59FABB89A1}"/>
              </a:ext>
            </a:extLst>
          </p:cNvPr>
          <p:cNvSpPr txBox="1"/>
          <p:nvPr/>
        </p:nvSpPr>
        <p:spPr>
          <a:xfrm>
            <a:off x="11051598" y="12602683"/>
            <a:ext cx="2778125" cy="553998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lIns="168538" tIns="0" rIns="0" bIns="0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SCOPING </a:t>
            </a:r>
            <a:r>
              <a:rPr lang="fr-FR" sz="3600" b="1" dirty="0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360</a:t>
            </a:r>
            <a:r>
              <a:rPr lang="fr-FR" sz="2000" b="1" dirty="0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°</a:t>
            </a:r>
          </a:p>
        </p:txBody>
      </p:sp>
      <p:sp>
        <p:nvSpPr>
          <p:cNvPr id="1728" name="Ellipse 1727">
            <a:extLst>
              <a:ext uri="{FF2B5EF4-FFF2-40B4-BE49-F238E27FC236}">
                <a16:creationId xmlns:a16="http://schemas.microsoft.com/office/drawing/2014/main" id="{467C91CC-91F3-4085-96AE-CE2165F13F61}"/>
              </a:ext>
            </a:extLst>
          </p:cNvPr>
          <p:cNvSpPr/>
          <p:nvPr/>
        </p:nvSpPr>
        <p:spPr>
          <a:xfrm>
            <a:off x="13058213" y="15692731"/>
            <a:ext cx="692150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1732" name="ZoneTexte 1731">
            <a:extLst>
              <a:ext uri="{FF2B5EF4-FFF2-40B4-BE49-F238E27FC236}">
                <a16:creationId xmlns:a16="http://schemas.microsoft.com/office/drawing/2014/main" id="{11571FE8-E795-4B43-8DE5-387451F58CC3}"/>
              </a:ext>
            </a:extLst>
          </p:cNvPr>
          <p:cNvSpPr txBox="1"/>
          <p:nvPr/>
        </p:nvSpPr>
        <p:spPr>
          <a:xfrm>
            <a:off x="25582001" y="10674644"/>
            <a:ext cx="1195387" cy="838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DOMAIN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DRIVEN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DESIGN</a:t>
            </a:r>
          </a:p>
        </p:txBody>
      </p:sp>
      <p:sp>
        <p:nvSpPr>
          <p:cNvPr id="1733" name="ZoneTexte 1732">
            <a:extLst>
              <a:ext uri="{FF2B5EF4-FFF2-40B4-BE49-F238E27FC236}">
                <a16:creationId xmlns:a16="http://schemas.microsoft.com/office/drawing/2014/main" id="{97B5F1CC-5AEF-45AF-A1AD-0803560497A5}"/>
              </a:ext>
            </a:extLst>
          </p:cNvPr>
          <p:cNvSpPr txBox="1"/>
          <p:nvPr/>
        </p:nvSpPr>
        <p:spPr>
          <a:xfrm>
            <a:off x="25262913" y="12035131"/>
            <a:ext cx="2254250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EVENT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STORMING</a:t>
            </a:r>
          </a:p>
        </p:txBody>
      </p:sp>
      <p:sp>
        <p:nvSpPr>
          <p:cNvPr id="1736" name="ZoneTexte 1735">
            <a:extLst>
              <a:ext uri="{FF2B5EF4-FFF2-40B4-BE49-F238E27FC236}">
                <a16:creationId xmlns:a16="http://schemas.microsoft.com/office/drawing/2014/main" id="{4D5C4419-A518-4135-B971-205AA80EE608}"/>
              </a:ext>
            </a:extLst>
          </p:cNvPr>
          <p:cNvSpPr txBox="1"/>
          <p:nvPr/>
        </p:nvSpPr>
        <p:spPr>
          <a:xfrm>
            <a:off x="17282551" y="19124906"/>
            <a:ext cx="2792413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FITNESS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FUNCTION</a:t>
            </a:r>
          </a:p>
        </p:txBody>
      </p:sp>
      <p:sp>
        <p:nvSpPr>
          <p:cNvPr id="1737" name="ZoneTexte 1736">
            <a:extLst>
              <a:ext uri="{FF2B5EF4-FFF2-40B4-BE49-F238E27FC236}">
                <a16:creationId xmlns:a16="http://schemas.microsoft.com/office/drawing/2014/main" id="{B501A72A-6047-45D1-B65A-956FF93810E9}"/>
              </a:ext>
            </a:extLst>
          </p:cNvPr>
          <p:cNvSpPr txBox="1"/>
          <p:nvPr/>
        </p:nvSpPr>
        <p:spPr>
          <a:xfrm>
            <a:off x="13367776" y="15749881"/>
            <a:ext cx="2206625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TEST CARD</a:t>
            </a:r>
          </a:p>
        </p:txBody>
      </p:sp>
      <p:sp>
        <p:nvSpPr>
          <p:cNvPr id="1741" name="Ellipse 1740">
            <a:extLst>
              <a:ext uri="{FF2B5EF4-FFF2-40B4-BE49-F238E27FC236}">
                <a16:creationId xmlns:a16="http://schemas.microsoft.com/office/drawing/2014/main" id="{585C95A3-9F9F-4AC9-83B5-285C7DA26459}"/>
              </a:ext>
            </a:extLst>
          </p:cNvPr>
          <p:cNvSpPr/>
          <p:nvPr/>
        </p:nvSpPr>
        <p:spPr>
          <a:xfrm>
            <a:off x="24840638" y="13316244"/>
            <a:ext cx="692150" cy="677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77" name="iCon 3">
            <a:extLst>
              <a:ext uri="{FF2B5EF4-FFF2-40B4-BE49-F238E27FC236}">
                <a16:creationId xmlns:a16="http://schemas.microsoft.com/office/drawing/2014/main" id="{47DA2933-7DC9-4213-9E84-46E47D18C42F}"/>
              </a:ext>
            </a:extLst>
          </p:cNvPr>
          <p:cNvSpPr>
            <a:spLocks noEditPoints="1"/>
          </p:cNvSpPr>
          <p:nvPr/>
        </p:nvSpPr>
        <p:spPr bwMode="auto">
          <a:xfrm>
            <a:off x="13205851" y="12820944"/>
            <a:ext cx="835025" cy="804862"/>
          </a:xfrm>
          <a:custGeom>
            <a:avLst/>
            <a:gdLst>
              <a:gd name="T0" fmla="*/ 199934 w 71"/>
              <a:gd name="T1" fmla="*/ 539912 h 67"/>
              <a:gd name="T2" fmla="*/ 341063 w 71"/>
              <a:gd name="T3" fmla="*/ 383937 h 67"/>
              <a:gd name="T4" fmla="*/ 352824 w 71"/>
              <a:gd name="T5" fmla="*/ 359941 h 67"/>
              <a:gd name="T6" fmla="*/ 341063 w 71"/>
              <a:gd name="T7" fmla="*/ 299951 h 67"/>
              <a:gd name="T8" fmla="*/ 317542 w 71"/>
              <a:gd name="T9" fmla="*/ 239961 h 67"/>
              <a:gd name="T10" fmla="*/ 329302 w 71"/>
              <a:gd name="T11" fmla="*/ 179971 h 67"/>
              <a:gd name="T12" fmla="*/ 399867 w 71"/>
              <a:gd name="T13" fmla="*/ 143977 h 67"/>
              <a:gd name="T14" fmla="*/ 458671 w 71"/>
              <a:gd name="T15" fmla="*/ 167973 h 67"/>
              <a:gd name="T16" fmla="*/ 470432 w 71"/>
              <a:gd name="T17" fmla="*/ 191969 h 67"/>
              <a:gd name="T18" fmla="*/ 470432 w 71"/>
              <a:gd name="T19" fmla="*/ 239961 h 67"/>
              <a:gd name="T20" fmla="*/ 470432 w 71"/>
              <a:gd name="T21" fmla="*/ 287953 h 67"/>
              <a:gd name="T22" fmla="*/ 435150 w 71"/>
              <a:gd name="T23" fmla="*/ 347943 h 67"/>
              <a:gd name="T24" fmla="*/ 446911 w 71"/>
              <a:gd name="T25" fmla="*/ 371939 h 67"/>
              <a:gd name="T26" fmla="*/ 564519 w 71"/>
              <a:gd name="T27" fmla="*/ 419932 h 67"/>
              <a:gd name="T28" fmla="*/ 329302 w 71"/>
              <a:gd name="T29" fmla="*/ 371939 h 67"/>
              <a:gd name="T30" fmla="*/ 258738 w 71"/>
              <a:gd name="T31" fmla="*/ 347943 h 67"/>
              <a:gd name="T32" fmla="*/ 305781 w 71"/>
              <a:gd name="T33" fmla="*/ 287953 h 67"/>
              <a:gd name="T34" fmla="*/ 305781 w 71"/>
              <a:gd name="T35" fmla="*/ 215965 h 67"/>
              <a:gd name="T36" fmla="*/ 223455 w 71"/>
              <a:gd name="T37" fmla="*/ 155975 h 67"/>
              <a:gd name="T38" fmla="*/ 199934 w 71"/>
              <a:gd name="T39" fmla="*/ 335945 h 67"/>
              <a:gd name="T40" fmla="*/ 188173 w 71"/>
              <a:gd name="T41" fmla="*/ 347943 h 67"/>
              <a:gd name="T42" fmla="*/ 176412 w 71"/>
              <a:gd name="T43" fmla="*/ 539912 h 67"/>
              <a:gd name="T44" fmla="*/ 611562 w 71"/>
              <a:gd name="T45" fmla="*/ 359941 h 67"/>
              <a:gd name="T46" fmla="*/ 599801 w 71"/>
              <a:gd name="T47" fmla="*/ 335945 h 67"/>
              <a:gd name="T48" fmla="*/ 623323 w 71"/>
              <a:gd name="T49" fmla="*/ 275955 h 67"/>
              <a:gd name="T50" fmla="*/ 635083 w 71"/>
              <a:gd name="T51" fmla="*/ 227963 h 67"/>
              <a:gd name="T52" fmla="*/ 564519 w 71"/>
              <a:gd name="T53" fmla="*/ 143977 h 67"/>
              <a:gd name="T54" fmla="*/ 564519 w 71"/>
              <a:gd name="T55" fmla="*/ 143977 h 67"/>
              <a:gd name="T56" fmla="*/ 505715 w 71"/>
              <a:gd name="T57" fmla="*/ 179971 h 67"/>
              <a:gd name="T58" fmla="*/ 493954 w 71"/>
              <a:gd name="T59" fmla="*/ 215965 h 67"/>
              <a:gd name="T60" fmla="*/ 493954 w 71"/>
              <a:gd name="T61" fmla="*/ 227963 h 67"/>
              <a:gd name="T62" fmla="*/ 517475 w 71"/>
              <a:gd name="T63" fmla="*/ 311949 h 67"/>
              <a:gd name="T64" fmla="*/ 517475 w 71"/>
              <a:gd name="T65" fmla="*/ 347943 h 67"/>
              <a:gd name="T66" fmla="*/ 470432 w 71"/>
              <a:gd name="T67" fmla="*/ 371939 h 67"/>
              <a:gd name="T68" fmla="*/ 623323 w 71"/>
              <a:gd name="T69" fmla="*/ 527914 h 67"/>
              <a:gd name="T70" fmla="*/ 705648 w 71"/>
              <a:gd name="T71" fmla="*/ 383937 h 67"/>
              <a:gd name="T72" fmla="*/ 835017 w 71"/>
              <a:gd name="T73" fmla="*/ 611900 h 67"/>
              <a:gd name="T74" fmla="*/ 82326 w 71"/>
              <a:gd name="T75" fmla="*/ 803869 h 67"/>
              <a:gd name="T76" fmla="*/ 58804 w 71"/>
              <a:gd name="T77" fmla="*/ 779873 h 67"/>
              <a:gd name="T78" fmla="*/ 0 w 71"/>
              <a:gd name="T79" fmla="*/ 611900 h 67"/>
              <a:gd name="T80" fmla="*/ 776213 w 71"/>
              <a:gd name="T81" fmla="*/ 0 h 67"/>
              <a:gd name="T82" fmla="*/ 776213 w 71"/>
              <a:gd name="T83" fmla="*/ 35994 h 67"/>
              <a:gd name="T84" fmla="*/ 35282 w 71"/>
              <a:gd name="T85" fmla="*/ 611900 h 67"/>
              <a:gd name="T86" fmla="*/ 141130 w 71"/>
              <a:gd name="T87" fmla="*/ 647894 h 67"/>
              <a:gd name="T88" fmla="*/ 211694 w 71"/>
              <a:gd name="T89" fmla="*/ 635896 h 67"/>
              <a:gd name="T90" fmla="*/ 799735 w 71"/>
              <a:gd name="T91" fmla="*/ 611900 h 67"/>
              <a:gd name="T92" fmla="*/ 70565 w 71"/>
              <a:gd name="T93" fmla="*/ 191969 h 67"/>
              <a:gd name="T94" fmla="*/ 211694 w 71"/>
              <a:gd name="T95" fmla="*/ 59990 h 67"/>
              <a:gd name="T96" fmla="*/ 47043 w 71"/>
              <a:gd name="T97" fmla="*/ 59990 h 67"/>
              <a:gd name="T98" fmla="*/ 58804 w 71"/>
              <a:gd name="T99" fmla="*/ 203967 h 67"/>
              <a:gd name="T100" fmla="*/ 47043 w 71"/>
              <a:gd name="T101" fmla="*/ 299951 h 67"/>
              <a:gd name="T102" fmla="*/ 70565 w 71"/>
              <a:gd name="T103" fmla="*/ 239961 h 6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71" h="67">
                <a:moveTo>
                  <a:pt x="48" y="35"/>
                </a:moveTo>
                <a:cubicBezTo>
                  <a:pt x="48" y="35"/>
                  <a:pt x="51" y="45"/>
                  <a:pt x="5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9" y="35"/>
                  <a:pt x="20" y="35"/>
                </a:cubicBezTo>
                <a:cubicBezTo>
                  <a:pt x="21" y="35"/>
                  <a:pt x="27" y="33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0"/>
                </a:cubicBezTo>
                <a:cubicBezTo>
                  <a:pt x="30" y="30"/>
                  <a:pt x="31" y="29"/>
                  <a:pt x="31" y="29"/>
                </a:cubicBezTo>
                <a:cubicBezTo>
                  <a:pt x="31" y="29"/>
                  <a:pt x="29" y="27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7" y="22"/>
                  <a:pt x="26" y="21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28" y="20"/>
                  <a:pt x="28" y="19"/>
                  <a:pt x="28" y="18"/>
                </a:cubicBezTo>
                <a:cubicBezTo>
                  <a:pt x="27" y="16"/>
                  <a:pt x="28" y="16"/>
                  <a:pt x="28" y="15"/>
                </a:cubicBezTo>
                <a:cubicBezTo>
                  <a:pt x="29" y="14"/>
                  <a:pt x="30" y="14"/>
                  <a:pt x="30" y="14"/>
                </a:cubicBezTo>
                <a:cubicBezTo>
                  <a:pt x="30" y="14"/>
                  <a:pt x="31" y="14"/>
                  <a:pt x="31" y="13"/>
                </a:cubicBezTo>
                <a:cubicBezTo>
                  <a:pt x="32" y="13"/>
                  <a:pt x="33" y="12"/>
                  <a:pt x="34" y="12"/>
                </a:cubicBezTo>
                <a:cubicBezTo>
                  <a:pt x="39" y="12"/>
                  <a:pt x="41" y="15"/>
                  <a:pt x="41" y="15"/>
                </a:cubicBezTo>
                <a:cubicBezTo>
                  <a:pt x="41" y="15"/>
                  <a:pt x="40" y="15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0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7"/>
                  <a:pt x="40" y="18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1" y="20"/>
                  <a:pt x="41" y="20"/>
                </a:cubicBezTo>
                <a:cubicBezTo>
                  <a:pt x="42" y="21"/>
                  <a:pt x="41" y="22"/>
                  <a:pt x="41" y="23"/>
                </a:cubicBezTo>
                <a:cubicBezTo>
                  <a:pt x="41" y="23"/>
                  <a:pt x="41" y="24"/>
                  <a:pt x="40" y="24"/>
                </a:cubicBezTo>
                <a:cubicBezTo>
                  <a:pt x="40" y="24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7"/>
                  <a:pt x="37" y="29"/>
                  <a:pt x="37" y="29"/>
                </a:cubicBezTo>
                <a:cubicBezTo>
                  <a:pt x="37" y="29"/>
                  <a:pt x="37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3"/>
                  <a:pt x="47" y="35"/>
                  <a:pt x="48" y="35"/>
                </a:cubicBezTo>
                <a:close/>
                <a:moveTo>
                  <a:pt x="20" y="33"/>
                </a:moveTo>
                <a:cubicBezTo>
                  <a:pt x="20" y="33"/>
                  <a:pt x="24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6" y="30"/>
                  <a:pt x="23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2" y="29"/>
                  <a:pt x="22" y="29"/>
                </a:cubicBezTo>
                <a:cubicBezTo>
                  <a:pt x="22" y="29"/>
                  <a:pt x="22" y="28"/>
                  <a:pt x="22" y="28"/>
                </a:cubicBezTo>
                <a:cubicBezTo>
                  <a:pt x="24" y="28"/>
                  <a:pt x="25" y="27"/>
                  <a:pt x="25" y="27"/>
                </a:cubicBezTo>
                <a:cubicBezTo>
                  <a:pt x="25" y="27"/>
                  <a:pt x="25" y="26"/>
                  <a:pt x="26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4" y="21"/>
                  <a:pt x="25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5"/>
                  <a:pt x="24" y="14"/>
                  <a:pt x="23" y="14"/>
                </a:cubicBezTo>
                <a:cubicBezTo>
                  <a:pt x="22" y="13"/>
                  <a:pt x="22" y="14"/>
                  <a:pt x="22" y="14"/>
                </a:cubicBezTo>
                <a:cubicBezTo>
                  <a:pt x="22" y="14"/>
                  <a:pt x="22" y="13"/>
                  <a:pt x="19" y="13"/>
                </a:cubicBezTo>
                <a:cubicBezTo>
                  <a:pt x="17" y="13"/>
                  <a:pt x="14" y="15"/>
                  <a:pt x="14" y="18"/>
                </a:cubicBezTo>
                <a:cubicBezTo>
                  <a:pt x="12" y="22"/>
                  <a:pt x="14" y="28"/>
                  <a:pt x="14" y="28"/>
                </a:cubicBezTo>
                <a:cubicBezTo>
                  <a:pt x="14" y="28"/>
                  <a:pt x="16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1" y="31"/>
                  <a:pt x="10" y="31"/>
                </a:cubicBezTo>
                <a:cubicBezTo>
                  <a:pt x="10" y="31"/>
                  <a:pt x="8" y="45"/>
                  <a:pt x="8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4"/>
                </a:cubicBezTo>
                <a:cubicBezTo>
                  <a:pt x="18" y="34"/>
                  <a:pt x="19" y="33"/>
                  <a:pt x="20" y="33"/>
                </a:cubicBezTo>
                <a:close/>
                <a:moveTo>
                  <a:pt x="52" y="30"/>
                </a:move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2" y="24"/>
                  <a:pt x="53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4" y="22"/>
                  <a:pt x="54" y="21"/>
                </a:cubicBezTo>
                <a:cubicBezTo>
                  <a:pt x="54" y="21"/>
                  <a:pt x="55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3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2"/>
                  <a:pt x="44" y="13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7"/>
                  <a:pt x="43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4" y="21"/>
                  <a:pt x="43" y="23"/>
                </a:cubicBezTo>
                <a:cubicBezTo>
                  <a:pt x="43" y="24"/>
                  <a:pt x="44" y="25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3" y="30"/>
                  <a:pt x="41" y="30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3" y="32"/>
                  <a:pt x="48" y="33"/>
                  <a:pt x="48" y="33"/>
                </a:cubicBezTo>
                <a:cubicBezTo>
                  <a:pt x="49" y="33"/>
                  <a:pt x="50" y="3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0"/>
                  <a:pt x="61" y="32"/>
                  <a:pt x="60" y="32"/>
                </a:cubicBezTo>
                <a:cubicBezTo>
                  <a:pt x="59" y="32"/>
                  <a:pt x="54" y="30"/>
                  <a:pt x="52" y="30"/>
                </a:cubicBezTo>
                <a:close/>
                <a:moveTo>
                  <a:pt x="71" y="5"/>
                </a:moveTo>
                <a:cubicBezTo>
                  <a:pt x="71" y="51"/>
                  <a:pt x="71" y="51"/>
                  <a:pt x="71" y="51"/>
                </a:cubicBezTo>
                <a:cubicBezTo>
                  <a:pt x="71" y="54"/>
                  <a:pt x="68" y="56"/>
                  <a:pt x="66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7"/>
                  <a:pt x="6" y="67"/>
                  <a:pt x="6" y="67"/>
                </a:cubicBezTo>
                <a:cubicBezTo>
                  <a:pt x="6" y="67"/>
                  <a:pt x="5" y="67"/>
                  <a:pt x="5" y="67"/>
                </a:cubicBezTo>
                <a:cubicBezTo>
                  <a:pt x="5" y="66"/>
                  <a:pt x="4" y="66"/>
                  <a:pt x="5" y="65"/>
                </a:cubicBezTo>
                <a:cubicBezTo>
                  <a:pt x="8" y="56"/>
                  <a:pt x="8" y="56"/>
                  <a:pt x="8" y="56"/>
                </a:cubicBezTo>
                <a:cubicBezTo>
                  <a:pt x="5" y="56"/>
                  <a:pt x="5" y="56"/>
                  <a:pt x="5" y="56"/>
                </a:cubicBezTo>
                <a:cubicBezTo>
                  <a:pt x="2" y="56"/>
                  <a:pt x="0" y="54"/>
                  <a:pt x="0" y="5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5"/>
                </a:cubicBezTo>
                <a:close/>
                <a:moveTo>
                  <a:pt x="68" y="5"/>
                </a:moveTo>
                <a:cubicBezTo>
                  <a:pt x="68" y="4"/>
                  <a:pt x="67" y="3"/>
                  <a:pt x="6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4" y="53"/>
                  <a:pt x="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3"/>
                  <a:pt x="11" y="53"/>
                  <a:pt x="12" y="54"/>
                </a:cubicBezTo>
                <a:cubicBezTo>
                  <a:pt x="12" y="54"/>
                  <a:pt x="12" y="55"/>
                  <a:pt x="12" y="55"/>
                </a:cubicBezTo>
                <a:cubicBezTo>
                  <a:pt x="10" y="60"/>
                  <a:pt x="10" y="60"/>
                  <a:pt x="10" y="60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9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3"/>
                  <a:pt x="68" y="52"/>
                  <a:pt x="68" y="51"/>
                </a:cubicBezTo>
                <a:lnTo>
                  <a:pt x="68" y="5"/>
                </a:lnTo>
                <a:close/>
                <a:moveTo>
                  <a:pt x="5" y="17"/>
                </a:moveTo>
                <a:cubicBezTo>
                  <a:pt x="6" y="17"/>
                  <a:pt x="6" y="16"/>
                  <a:pt x="6" y="16"/>
                </a:cubicBezTo>
                <a:cubicBezTo>
                  <a:pt x="6" y="6"/>
                  <a:pt x="6" y="6"/>
                  <a:pt x="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5"/>
                  <a:pt x="18" y="4"/>
                  <a:pt x="17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  <a:moveTo>
                  <a:pt x="5" y="19"/>
                </a:moveTo>
                <a:cubicBezTo>
                  <a:pt x="5" y="19"/>
                  <a:pt x="4" y="19"/>
                  <a:pt x="4" y="2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6"/>
                  <a:pt x="5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19"/>
                  <a:pt x="6" y="19"/>
                  <a:pt x="5" y="1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178" name="ZoneTexte 1745">
            <a:extLst>
              <a:ext uri="{FF2B5EF4-FFF2-40B4-BE49-F238E27FC236}">
                <a16:creationId xmlns:a16="http://schemas.microsoft.com/office/drawing/2014/main" id="{028FA147-2D52-4365-B233-AC58D82D6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238" y="20447294"/>
            <a:ext cx="2790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2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eaLnBrk="1" hangingPunct="1"/>
            <a:r>
              <a:rPr lang="fr-FR" altLang="fr-FR" sz="2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KATA</a:t>
            </a:r>
          </a:p>
        </p:txBody>
      </p:sp>
      <p:sp>
        <p:nvSpPr>
          <p:cNvPr id="1750" name="Ellipse 1749">
            <a:extLst>
              <a:ext uri="{FF2B5EF4-FFF2-40B4-BE49-F238E27FC236}">
                <a16:creationId xmlns:a16="http://schemas.microsoft.com/office/drawing/2014/main" id="{564A08C8-AAF9-4AE0-A840-14D56B295EAD}"/>
              </a:ext>
            </a:extLst>
          </p:cNvPr>
          <p:cNvSpPr/>
          <p:nvPr/>
        </p:nvSpPr>
        <p:spPr>
          <a:xfrm>
            <a:off x="12253351" y="9387181"/>
            <a:ext cx="692150" cy="677863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53" name="Ellipse 1752">
            <a:extLst>
              <a:ext uri="{FF2B5EF4-FFF2-40B4-BE49-F238E27FC236}">
                <a16:creationId xmlns:a16="http://schemas.microsoft.com/office/drawing/2014/main" id="{E0911E7E-E05E-4BB7-98E5-0D942D38B1E8}"/>
              </a:ext>
            </a:extLst>
          </p:cNvPr>
          <p:cNvSpPr/>
          <p:nvPr/>
        </p:nvSpPr>
        <p:spPr>
          <a:xfrm>
            <a:off x="24840638" y="10734969"/>
            <a:ext cx="692150" cy="6794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54" name="Ellipse 1753">
            <a:extLst>
              <a:ext uri="{FF2B5EF4-FFF2-40B4-BE49-F238E27FC236}">
                <a16:creationId xmlns:a16="http://schemas.microsoft.com/office/drawing/2014/main" id="{141463DF-FE57-468A-A304-D924F393A197}"/>
              </a:ext>
            </a:extLst>
          </p:cNvPr>
          <p:cNvSpPr/>
          <p:nvPr/>
        </p:nvSpPr>
        <p:spPr>
          <a:xfrm>
            <a:off x="17300013" y="19037594"/>
            <a:ext cx="692150" cy="67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770" name="Groupe 1769">
            <a:extLst>
              <a:ext uri="{FF2B5EF4-FFF2-40B4-BE49-F238E27FC236}">
                <a16:creationId xmlns:a16="http://schemas.microsoft.com/office/drawing/2014/main" id="{CCDDEB5E-2651-4602-A5D0-9B107EDEBE98}"/>
              </a:ext>
            </a:extLst>
          </p:cNvPr>
          <p:cNvGrpSpPr/>
          <p:nvPr/>
        </p:nvGrpSpPr>
        <p:grpSpPr>
          <a:xfrm>
            <a:off x="29234074" y="10580858"/>
            <a:ext cx="651513" cy="53168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771" name="Rectangle : coins arrondis 1770">
              <a:extLst>
                <a:ext uri="{FF2B5EF4-FFF2-40B4-BE49-F238E27FC236}">
                  <a16:creationId xmlns:a16="http://schemas.microsoft.com/office/drawing/2014/main" id="{7FB44CF8-963D-4305-89F4-5A1E2B46649C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72" name="Rectangle : coins arrondis 1771">
              <a:extLst>
                <a:ext uri="{FF2B5EF4-FFF2-40B4-BE49-F238E27FC236}">
                  <a16:creationId xmlns:a16="http://schemas.microsoft.com/office/drawing/2014/main" id="{E60EF814-74C5-4F73-97BC-AD18420EAAAB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776" name="Groupe 1775">
            <a:extLst>
              <a:ext uri="{FF2B5EF4-FFF2-40B4-BE49-F238E27FC236}">
                <a16:creationId xmlns:a16="http://schemas.microsoft.com/office/drawing/2014/main" id="{AE52CA75-216F-451D-B1AF-36E32BD352E3}"/>
              </a:ext>
            </a:extLst>
          </p:cNvPr>
          <p:cNvGrpSpPr/>
          <p:nvPr/>
        </p:nvGrpSpPr>
        <p:grpSpPr>
          <a:xfrm>
            <a:off x="27327640" y="15460108"/>
            <a:ext cx="651513" cy="620333"/>
            <a:chOff x="620046" y="4144588"/>
            <a:chExt cx="179230" cy="164592"/>
          </a:xfrm>
          <a:solidFill>
            <a:schemeClr val="accent3"/>
          </a:solidFill>
        </p:grpSpPr>
        <p:sp>
          <p:nvSpPr>
            <p:cNvPr id="1777" name="Rectangle : coins arrondis 1776">
              <a:extLst>
                <a:ext uri="{FF2B5EF4-FFF2-40B4-BE49-F238E27FC236}">
                  <a16:creationId xmlns:a16="http://schemas.microsoft.com/office/drawing/2014/main" id="{254D8E4A-419E-460E-B6BE-5D057C1A389D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78" name="Rectangle : coins arrondis 1777">
              <a:extLst>
                <a:ext uri="{FF2B5EF4-FFF2-40B4-BE49-F238E27FC236}">
                  <a16:creationId xmlns:a16="http://schemas.microsoft.com/office/drawing/2014/main" id="{14C2F07C-8C18-4D2E-ADFE-37E83B0483CE}"/>
                </a:ext>
              </a:extLst>
            </p:cNvPr>
            <p:cNvSpPr/>
            <p:nvPr/>
          </p:nvSpPr>
          <p:spPr>
            <a:xfrm>
              <a:off x="620046" y="4144588"/>
              <a:ext cx="143738" cy="132033"/>
            </a:xfrm>
            <a:prstGeom prst="roundRect">
              <a:avLst/>
            </a:prstGeom>
            <a:solidFill>
              <a:srgbClr val="00B0F0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79" name="Organigramme : Décision 1778">
            <a:extLst>
              <a:ext uri="{FF2B5EF4-FFF2-40B4-BE49-F238E27FC236}">
                <a16:creationId xmlns:a16="http://schemas.microsoft.com/office/drawing/2014/main" id="{533CF803-E58A-4E5C-BA6D-72C6167863C7}"/>
              </a:ext>
            </a:extLst>
          </p:cNvPr>
          <p:cNvSpPr/>
          <p:nvPr/>
        </p:nvSpPr>
        <p:spPr>
          <a:xfrm>
            <a:off x="16444351" y="8190206"/>
            <a:ext cx="400050" cy="396875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780" name="ZoneTexte 1779">
            <a:extLst>
              <a:ext uri="{FF2B5EF4-FFF2-40B4-BE49-F238E27FC236}">
                <a16:creationId xmlns:a16="http://schemas.microsoft.com/office/drawing/2014/main" id="{86A0907F-5A85-48F4-9C8D-1DBEA2CC8D0A}"/>
              </a:ext>
            </a:extLst>
          </p:cNvPr>
          <p:cNvSpPr txBox="1"/>
          <p:nvPr/>
        </p:nvSpPr>
        <p:spPr>
          <a:xfrm>
            <a:off x="14783954" y="7335891"/>
            <a:ext cx="2089150" cy="1016000"/>
          </a:xfrm>
          <a:prstGeom prst="rect">
            <a:avLst/>
          </a:prstGeom>
          <a:noFill/>
          <a:ln>
            <a:noFill/>
          </a:ln>
        </p:spPr>
        <p:txBody>
          <a:bodyPr wrap="none" lIns="168538" rIns="168538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WEEKLY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WORKSHOP</a:t>
            </a:r>
          </a:p>
        </p:txBody>
      </p:sp>
      <p:sp>
        <p:nvSpPr>
          <p:cNvPr id="894" name="Organigramme : Décision 893">
            <a:extLst>
              <a:ext uri="{FF2B5EF4-FFF2-40B4-BE49-F238E27FC236}">
                <a16:creationId xmlns:a16="http://schemas.microsoft.com/office/drawing/2014/main" id="{2CF7AA54-2312-4E60-AF53-82AA97EA2D9B}"/>
              </a:ext>
            </a:extLst>
          </p:cNvPr>
          <p:cNvSpPr/>
          <p:nvPr/>
        </p:nvSpPr>
        <p:spPr>
          <a:xfrm>
            <a:off x="26142388" y="9720556"/>
            <a:ext cx="749300" cy="779463"/>
          </a:xfrm>
          <a:prstGeom prst="flowChartDecision">
            <a:avLst/>
          </a:prstGeom>
          <a:solidFill>
            <a:srgbClr val="00B0F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895" name="ZoneTexte 894">
            <a:extLst>
              <a:ext uri="{FF2B5EF4-FFF2-40B4-BE49-F238E27FC236}">
                <a16:creationId xmlns:a16="http://schemas.microsoft.com/office/drawing/2014/main" id="{52606959-88FB-470B-8AB0-3572BC0DCC41}"/>
              </a:ext>
            </a:extLst>
          </p:cNvPr>
          <p:cNvSpPr txBox="1"/>
          <p:nvPr/>
        </p:nvSpPr>
        <p:spPr>
          <a:xfrm>
            <a:off x="36737363" y="5588294"/>
            <a:ext cx="2225675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2000" b="1" dirty="0">
              <a:solidFill>
                <a:schemeClr val="accent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SEMINAR -EVENT</a:t>
            </a:r>
          </a:p>
        </p:txBody>
      </p:sp>
      <p:sp>
        <p:nvSpPr>
          <p:cNvPr id="15" name="Organigramme : Décision 14">
            <a:extLst>
              <a:ext uri="{FF2B5EF4-FFF2-40B4-BE49-F238E27FC236}">
                <a16:creationId xmlns:a16="http://schemas.microsoft.com/office/drawing/2014/main" id="{1064AAA8-DAB9-4B00-A44D-A53C45FE4D6E}"/>
              </a:ext>
            </a:extLst>
          </p:cNvPr>
          <p:cNvSpPr/>
          <p:nvPr/>
        </p:nvSpPr>
        <p:spPr>
          <a:xfrm>
            <a:off x="34600588" y="16916694"/>
            <a:ext cx="652463" cy="695325"/>
          </a:xfrm>
          <a:prstGeom prst="flowChartDecision">
            <a:avLst/>
          </a:prstGeom>
          <a:solidFill>
            <a:srgbClr val="00CB99"/>
          </a:solidFill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grpSp>
        <p:nvGrpSpPr>
          <p:cNvPr id="897" name="Groupe 896">
            <a:extLst>
              <a:ext uri="{FF2B5EF4-FFF2-40B4-BE49-F238E27FC236}">
                <a16:creationId xmlns:a16="http://schemas.microsoft.com/office/drawing/2014/main" id="{BB73A041-2512-40D7-ADF0-7C8E7D1A6646}"/>
              </a:ext>
            </a:extLst>
          </p:cNvPr>
          <p:cNvGrpSpPr/>
          <p:nvPr/>
        </p:nvGrpSpPr>
        <p:grpSpPr>
          <a:xfrm>
            <a:off x="18648629" y="5704764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898" name="Rectangle : coins arrondis 897">
              <a:extLst>
                <a:ext uri="{FF2B5EF4-FFF2-40B4-BE49-F238E27FC236}">
                  <a16:creationId xmlns:a16="http://schemas.microsoft.com/office/drawing/2014/main" id="{E1834DF3-B5DE-4C95-876D-5E07D90FDE9A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899" name="Rectangle : coins arrondis 898">
              <a:extLst>
                <a:ext uri="{FF2B5EF4-FFF2-40B4-BE49-F238E27FC236}">
                  <a16:creationId xmlns:a16="http://schemas.microsoft.com/office/drawing/2014/main" id="{40D22723-F97B-4C8E-AE05-C8FAC40656BA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4191" name="Rectangle 901">
            <a:extLst>
              <a:ext uri="{FF2B5EF4-FFF2-40B4-BE49-F238E27FC236}">
                <a16:creationId xmlns:a16="http://schemas.microsoft.com/office/drawing/2014/main" id="{5668283C-57B8-40A7-8E2B-7D013B92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3863" y="23660394"/>
            <a:ext cx="7350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CoP </a:t>
            </a:r>
            <a:r>
              <a:rPr lang="fr-FR" altLang="fr-FR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(Communities Of Practices)</a:t>
            </a:r>
          </a:p>
        </p:txBody>
      </p:sp>
      <p:grpSp>
        <p:nvGrpSpPr>
          <p:cNvPr id="4192" name="Groupe 1675">
            <a:extLst>
              <a:ext uri="{FF2B5EF4-FFF2-40B4-BE49-F238E27FC236}">
                <a16:creationId xmlns:a16="http://schemas.microsoft.com/office/drawing/2014/main" id="{2E8A0E98-40EA-4AFD-9875-216C9BF31F8C}"/>
              </a:ext>
            </a:extLst>
          </p:cNvPr>
          <p:cNvGrpSpPr>
            <a:grpSpLocks/>
          </p:cNvGrpSpPr>
          <p:nvPr/>
        </p:nvGrpSpPr>
        <p:grpSpPr bwMode="auto">
          <a:xfrm>
            <a:off x="28441088" y="5237456"/>
            <a:ext cx="2987675" cy="1128713"/>
            <a:chOff x="5191865" y="535107"/>
            <a:chExt cx="573172" cy="208535"/>
          </a:xfrm>
        </p:grpSpPr>
        <p:sp>
          <p:nvSpPr>
            <p:cNvPr id="797" name="ZoneTexte 796">
              <a:extLst>
                <a:ext uri="{FF2B5EF4-FFF2-40B4-BE49-F238E27FC236}">
                  <a16:creationId xmlns:a16="http://schemas.microsoft.com/office/drawing/2014/main" id="{5782A3AF-B5E5-41F6-AFA3-EB320025F4F7}"/>
                </a:ext>
              </a:extLst>
            </p:cNvPr>
            <p:cNvSpPr txBox="1"/>
            <p:nvPr/>
          </p:nvSpPr>
          <p:spPr>
            <a:xfrm>
              <a:off x="5287800" y="624270"/>
              <a:ext cx="477237" cy="1094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APPLICATION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ANALYTICS</a:t>
              </a:r>
            </a:p>
          </p:txBody>
        </p:sp>
        <p:sp>
          <p:nvSpPr>
            <p:cNvPr id="1731" name="Freeform 24">
              <a:extLst>
                <a:ext uri="{FF2B5EF4-FFF2-40B4-BE49-F238E27FC236}">
                  <a16:creationId xmlns:a16="http://schemas.microsoft.com/office/drawing/2014/main" id="{D76CE6A5-FD37-4FB5-8703-29906B65A7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452" y="632482"/>
              <a:ext cx="125477" cy="111160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600">
                <a:latin typeface="+mn-lt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87C08F31-40C7-4C60-8B47-B0413A604FC1}"/>
                </a:ext>
              </a:extLst>
            </p:cNvPr>
            <p:cNvSpPr txBox="1"/>
            <p:nvPr/>
          </p:nvSpPr>
          <p:spPr>
            <a:xfrm>
              <a:off x="5191865" y="535107"/>
              <a:ext cx="439828" cy="852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IS PORTFOLIO </a:t>
              </a:r>
            </a:p>
          </p:txBody>
        </p:sp>
      </p:grpSp>
      <p:sp>
        <p:nvSpPr>
          <p:cNvPr id="10" name="Organigramme : Décision 9">
            <a:extLst>
              <a:ext uri="{FF2B5EF4-FFF2-40B4-BE49-F238E27FC236}">
                <a16:creationId xmlns:a16="http://schemas.microsoft.com/office/drawing/2014/main" id="{0150B04B-9CF1-46B8-91E7-F7191D3FCA80}"/>
              </a:ext>
            </a:extLst>
          </p:cNvPr>
          <p:cNvSpPr/>
          <p:nvPr/>
        </p:nvSpPr>
        <p:spPr>
          <a:xfrm>
            <a:off x="23865913" y="16551569"/>
            <a:ext cx="750888" cy="779462"/>
          </a:xfrm>
          <a:prstGeom prst="flowChartDecision">
            <a:avLst/>
          </a:prstGeom>
          <a:solidFill>
            <a:srgbClr val="00B0F0"/>
          </a:solidFill>
          <a:ln w="635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896" name="ZoneTexte 895">
            <a:extLst>
              <a:ext uri="{FF2B5EF4-FFF2-40B4-BE49-F238E27FC236}">
                <a16:creationId xmlns:a16="http://schemas.microsoft.com/office/drawing/2014/main" id="{89ACC953-4646-40EC-BB4B-7C9AC5557847}"/>
              </a:ext>
            </a:extLst>
          </p:cNvPr>
          <p:cNvSpPr txBox="1"/>
          <p:nvPr/>
        </p:nvSpPr>
        <p:spPr>
          <a:xfrm>
            <a:off x="32379676" y="16407106"/>
            <a:ext cx="3376612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TECHNOLOGICAL EVENT (EXT. INT.)</a:t>
            </a:r>
          </a:p>
        </p:txBody>
      </p:sp>
      <p:sp>
        <p:nvSpPr>
          <p:cNvPr id="917" name="Organigramme : Décision 916">
            <a:extLst>
              <a:ext uri="{FF2B5EF4-FFF2-40B4-BE49-F238E27FC236}">
                <a16:creationId xmlns:a16="http://schemas.microsoft.com/office/drawing/2014/main" id="{113DA892-AC82-45E0-B229-7BB4969967F3}"/>
              </a:ext>
            </a:extLst>
          </p:cNvPr>
          <p:cNvSpPr/>
          <p:nvPr/>
        </p:nvSpPr>
        <p:spPr>
          <a:xfrm>
            <a:off x="29996838" y="13363869"/>
            <a:ext cx="650875" cy="695325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918" name="ZoneTexte 917">
            <a:extLst>
              <a:ext uri="{FF2B5EF4-FFF2-40B4-BE49-F238E27FC236}">
                <a16:creationId xmlns:a16="http://schemas.microsoft.com/office/drawing/2014/main" id="{5F1D778B-7A9A-44E7-9B27-DE205576FD40}"/>
              </a:ext>
            </a:extLst>
          </p:cNvPr>
          <p:cNvSpPr txBox="1"/>
          <p:nvPr/>
        </p:nvSpPr>
        <p:spPr>
          <a:xfrm>
            <a:off x="28982426" y="12185944"/>
            <a:ext cx="3208337" cy="846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EVENT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(EXT. / INT.)</a:t>
            </a:r>
          </a:p>
        </p:txBody>
      </p:sp>
      <p:sp>
        <p:nvSpPr>
          <p:cNvPr id="919" name="ZoneTexte 918">
            <a:extLst>
              <a:ext uri="{FF2B5EF4-FFF2-40B4-BE49-F238E27FC236}">
                <a16:creationId xmlns:a16="http://schemas.microsoft.com/office/drawing/2014/main" id="{40538E84-2F47-49BF-B21B-D21EC1374D0C}"/>
              </a:ext>
            </a:extLst>
          </p:cNvPr>
          <p:cNvSpPr txBox="1"/>
          <p:nvPr/>
        </p:nvSpPr>
        <p:spPr>
          <a:xfrm>
            <a:off x="20771876" y="23101594"/>
            <a:ext cx="28384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 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</a:t>
            </a:r>
          </a:p>
        </p:txBody>
      </p:sp>
      <p:sp>
        <p:nvSpPr>
          <p:cNvPr id="332" name="ZoneTexte 331">
            <a:extLst>
              <a:ext uri="{FF2B5EF4-FFF2-40B4-BE49-F238E27FC236}">
                <a16:creationId xmlns:a16="http://schemas.microsoft.com/office/drawing/2014/main" id="{B28E2646-B90B-40FD-B083-ED185D6E3864}"/>
              </a:ext>
            </a:extLst>
          </p:cNvPr>
          <p:cNvSpPr txBox="1"/>
          <p:nvPr/>
        </p:nvSpPr>
        <p:spPr>
          <a:xfrm>
            <a:off x="29094012" y="6993231"/>
            <a:ext cx="4467890" cy="3447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REFERENCE ARCHITECTURE (</a:t>
            </a:r>
            <a:r>
              <a:rPr lang="fr-FR" sz="2000" b="1" i="1" kern="0" dirty="0">
                <a:solidFill>
                  <a:srgbClr val="44546A"/>
                </a:solidFill>
                <a:latin typeface="Calibri"/>
              </a:rPr>
              <a:t>In-</a:t>
            </a:r>
            <a:r>
              <a:rPr lang="fr-FR" sz="2000" b="1" i="1" kern="0" dirty="0" err="1">
                <a:solidFill>
                  <a:srgbClr val="44546A"/>
                </a:solidFill>
                <a:latin typeface="Calibri"/>
              </a:rPr>
              <a:t>sourcing</a:t>
            </a: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)</a:t>
            </a:r>
          </a:p>
        </p:txBody>
      </p:sp>
      <p:sp>
        <p:nvSpPr>
          <p:cNvPr id="4199" name="ZoneTexte 378">
            <a:extLst>
              <a:ext uri="{FF2B5EF4-FFF2-40B4-BE49-F238E27FC236}">
                <a16:creationId xmlns:a16="http://schemas.microsoft.com/office/drawing/2014/main" id="{97152EC0-FA01-4FAF-A6D2-8E238DCEA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9851" y="7726656"/>
            <a:ext cx="2332037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VALIDATION</a:t>
            </a:r>
          </a:p>
        </p:txBody>
      </p:sp>
      <p:sp>
        <p:nvSpPr>
          <p:cNvPr id="4200" name="ZoneTexte 379">
            <a:extLst>
              <a:ext uri="{FF2B5EF4-FFF2-40B4-BE49-F238E27FC236}">
                <a16:creationId xmlns:a16="http://schemas.microsoft.com/office/drawing/2014/main" id="{E480441C-400D-40BE-B14C-704605FAD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1701" y="7702844"/>
            <a:ext cx="233203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DEPLOYEMENT</a:t>
            </a:r>
          </a:p>
        </p:txBody>
      </p:sp>
      <p:sp>
        <p:nvSpPr>
          <p:cNvPr id="381" name="Triangle isocèle 380">
            <a:extLst>
              <a:ext uri="{FF2B5EF4-FFF2-40B4-BE49-F238E27FC236}">
                <a16:creationId xmlns:a16="http://schemas.microsoft.com/office/drawing/2014/main" id="{7FFB2EA2-C844-4EC3-B7A7-AEBC538274B4}"/>
              </a:ext>
            </a:extLst>
          </p:cNvPr>
          <p:cNvSpPr/>
          <p:nvPr/>
        </p:nvSpPr>
        <p:spPr>
          <a:xfrm rot="5400000">
            <a:off x="29946832" y="7711575"/>
            <a:ext cx="436562" cy="323850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82" name="Triangle isocèle 381">
            <a:extLst>
              <a:ext uri="{FF2B5EF4-FFF2-40B4-BE49-F238E27FC236}">
                <a16:creationId xmlns:a16="http://schemas.microsoft.com/office/drawing/2014/main" id="{E51563B6-8235-4E76-B15D-AEE2618B6426}"/>
              </a:ext>
            </a:extLst>
          </p:cNvPr>
          <p:cNvSpPr/>
          <p:nvPr/>
        </p:nvSpPr>
        <p:spPr>
          <a:xfrm rot="5400000">
            <a:off x="31945494" y="7722688"/>
            <a:ext cx="436563" cy="304800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4203" name="ZoneTexte 382">
            <a:extLst>
              <a:ext uri="{FF2B5EF4-FFF2-40B4-BE49-F238E27FC236}">
                <a16:creationId xmlns:a16="http://schemas.microsoft.com/office/drawing/2014/main" id="{76068D41-35C6-4906-A3DA-9880EB474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6738" y="7748881"/>
            <a:ext cx="233203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CO DESIGN</a:t>
            </a:r>
          </a:p>
        </p:txBody>
      </p:sp>
      <p:sp>
        <p:nvSpPr>
          <p:cNvPr id="717" name="ZoneTexte 716">
            <a:extLst>
              <a:ext uri="{FF2B5EF4-FFF2-40B4-BE49-F238E27FC236}">
                <a16:creationId xmlns:a16="http://schemas.microsoft.com/office/drawing/2014/main" id="{93354679-6E49-4D0E-98BA-5673B6205AF0}"/>
              </a:ext>
            </a:extLst>
          </p:cNvPr>
          <p:cNvSpPr txBox="1"/>
          <p:nvPr/>
        </p:nvSpPr>
        <p:spPr>
          <a:xfrm>
            <a:off x="26725001" y="8472781"/>
            <a:ext cx="2205037" cy="34448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lIns="168538" rIns="168538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PRINCIPLES</a:t>
            </a:r>
          </a:p>
        </p:txBody>
      </p:sp>
      <p:sp>
        <p:nvSpPr>
          <p:cNvPr id="718" name="ZoneTexte 717">
            <a:extLst>
              <a:ext uri="{FF2B5EF4-FFF2-40B4-BE49-F238E27FC236}">
                <a16:creationId xmlns:a16="http://schemas.microsoft.com/office/drawing/2014/main" id="{A54E994B-37D6-4935-9A70-BCF0B9CC77F0}"/>
              </a:ext>
            </a:extLst>
          </p:cNvPr>
          <p:cNvSpPr txBox="1"/>
          <p:nvPr/>
        </p:nvSpPr>
        <p:spPr>
          <a:xfrm>
            <a:off x="29596788" y="8364831"/>
            <a:ext cx="1289050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GREEN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PATTERNS</a:t>
            </a:r>
          </a:p>
        </p:txBody>
      </p:sp>
      <p:sp>
        <p:nvSpPr>
          <p:cNvPr id="892" name="ZoneTexte 891">
            <a:extLst>
              <a:ext uri="{FF2B5EF4-FFF2-40B4-BE49-F238E27FC236}">
                <a16:creationId xmlns:a16="http://schemas.microsoft.com/office/drawing/2014/main" id="{9A9D127D-CF5B-4676-B537-5C01F4370BC3}"/>
              </a:ext>
            </a:extLst>
          </p:cNvPr>
          <p:cNvSpPr txBox="1"/>
          <p:nvPr/>
        </p:nvSpPr>
        <p:spPr>
          <a:xfrm>
            <a:off x="32019479" y="8406014"/>
            <a:ext cx="1463862" cy="3447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GUIDELINES</a:t>
            </a:r>
          </a:p>
        </p:txBody>
      </p:sp>
      <p:grpSp>
        <p:nvGrpSpPr>
          <p:cNvPr id="1761" name="Groupe 1760">
            <a:extLst>
              <a:ext uri="{FF2B5EF4-FFF2-40B4-BE49-F238E27FC236}">
                <a16:creationId xmlns:a16="http://schemas.microsoft.com/office/drawing/2014/main" id="{7CA96B46-F6DE-4D32-98BE-0D704BB95DB3}"/>
              </a:ext>
            </a:extLst>
          </p:cNvPr>
          <p:cNvGrpSpPr/>
          <p:nvPr/>
        </p:nvGrpSpPr>
        <p:grpSpPr>
          <a:xfrm>
            <a:off x="26483388" y="8283288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762" name="Rectangle : coins arrondis 1761">
              <a:extLst>
                <a:ext uri="{FF2B5EF4-FFF2-40B4-BE49-F238E27FC236}">
                  <a16:creationId xmlns:a16="http://schemas.microsoft.com/office/drawing/2014/main" id="{C50963BA-BFA9-4E5E-B6EB-FF0137E18D58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63" name="Rectangle : coins arrondis 1762">
              <a:extLst>
                <a:ext uri="{FF2B5EF4-FFF2-40B4-BE49-F238E27FC236}">
                  <a16:creationId xmlns:a16="http://schemas.microsoft.com/office/drawing/2014/main" id="{86AE3E29-0BEE-49FB-B916-03E28F150354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764" name="Groupe 1763">
            <a:extLst>
              <a:ext uri="{FF2B5EF4-FFF2-40B4-BE49-F238E27FC236}">
                <a16:creationId xmlns:a16="http://schemas.microsoft.com/office/drawing/2014/main" id="{4607A0CC-8814-49CF-97AC-6FEE61C80384}"/>
              </a:ext>
            </a:extLst>
          </p:cNvPr>
          <p:cNvGrpSpPr/>
          <p:nvPr/>
        </p:nvGrpSpPr>
        <p:grpSpPr>
          <a:xfrm>
            <a:off x="28941452" y="8300598"/>
            <a:ext cx="651513" cy="620361"/>
            <a:chOff x="620046" y="4144587"/>
            <a:chExt cx="179230" cy="164599"/>
          </a:xfrm>
          <a:solidFill>
            <a:schemeClr val="accent3"/>
          </a:solidFill>
        </p:grpSpPr>
        <p:sp>
          <p:nvSpPr>
            <p:cNvPr id="1765" name="Rectangle : coins arrondis 1764">
              <a:extLst>
                <a:ext uri="{FF2B5EF4-FFF2-40B4-BE49-F238E27FC236}">
                  <a16:creationId xmlns:a16="http://schemas.microsoft.com/office/drawing/2014/main" id="{2F80EA43-7368-4BAE-AAAB-934AD7363782}"/>
                </a:ext>
              </a:extLst>
            </p:cNvPr>
            <p:cNvSpPr/>
            <p:nvPr/>
          </p:nvSpPr>
          <p:spPr>
            <a:xfrm>
              <a:off x="655539" y="4177152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66" name="Rectangle : coins arrondis 1765">
              <a:extLst>
                <a:ext uri="{FF2B5EF4-FFF2-40B4-BE49-F238E27FC236}">
                  <a16:creationId xmlns:a16="http://schemas.microsoft.com/office/drawing/2014/main" id="{10446186-856B-457E-AE71-0B8628343C03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767" name="Groupe 1766">
            <a:extLst>
              <a:ext uri="{FF2B5EF4-FFF2-40B4-BE49-F238E27FC236}">
                <a16:creationId xmlns:a16="http://schemas.microsoft.com/office/drawing/2014/main" id="{7A242B8B-9D00-4659-AF28-1473CEC22FF5}"/>
              </a:ext>
            </a:extLst>
          </p:cNvPr>
          <p:cNvGrpSpPr/>
          <p:nvPr/>
        </p:nvGrpSpPr>
        <p:grpSpPr>
          <a:xfrm>
            <a:off x="31365079" y="8259445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768" name="Rectangle : coins arrondis 1767">
              <a:extLst>
                <a:ext uri="{FF2B5EF4-FFF2-40B4-BE49-F238E27FC236}">
                  <a16:creationId xmlns:a16="http://schemas.microsoft.com/office/drawing/2014/main" id="{36694D15-8792-4712-B83E-CCF6C7D40101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69" name="Rectangle : coins arrondis 1768">
              <a:extLst>
                <a:ext uri="{FF2B5EF4-FFF2-40B4-BE49-F238E27FC236}">
                  <a16:creationId xmlns:a16="http://schemas.microsoft.com/office/drawing/2014/main" id="{63287FE2-5FCB-4D4E-98CF-52F816804DF4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891" name="Freeform 24">
            <a:extLst>
              <a:ext uri="{FF2B5EF4-FFF2-40B4-BE49-F238E27FC236}">
                <a16:creationId xmlns:a16="http://schemas.microsoft.com/office/drawing/2014/main" id="{3A8DF6FB-CC4F-40E0-96A5-6886FD9284CD}"/>
              </a:ext>
            </a:extLst>
          </p:cNvPr>
          <p:cNvSpPr>
            <a:spLocks noEditPoints="1"/>
          </p:cNvSpPr>
          <p:nvPr/>
        </p:nvSpPr>
        <p:spPr bwMode="auto">
          <a:xfrm>
            <a:off x="28312501" y="7074194"/>
            <a:ext cx="663575" cy="573087"/>
          </a:xfrm>
          <a:custGeom>
            <a:avLst/>
            <a:gdLst>
              <a:gd name="T0" fmla="*/ 1 w 70"/>
              <a:gd name="T1" fmla="*/ 15 h 63"/>
              <a:gd name="T2" fmla="*/ 35 w 70"/>
              <a:gd name="T3" fmla="*/ 0 h 63"/>
              <a:gd name="T4" fmla="*/ 64 w 70"/>
              <a:gd name="T5" fmla="*/ 27 h 63"/>
              <a:gd name="T6" fmla="*/ 8 w 70"/>
              <a:gd name="T7" fmla="*/ 23 h 63"/>
              <a:gd name="T8" fmla="*/ 15 w 70"/>
              <a:gd name="T9" fmla="*/ 23 h 63"/>
              <a:gd name="T10" fmla="*/ 6 w 70"/>
              <a:gd name="T11" fmla="*/ 27 h 63"/>
              <a:gd name="T12" fmla="*/ 5 w 70"/>
              <a:gd name="T13" fmla="*/ 27 h 63"/>
              <a:gd name="T14" fmla="*/ 5 w 70"/>
              <a:gd name="T15" fmla="*/ 27 h 63"/>
              <a:gd name="T16" fmla="*/ 66 w 70"/>
              <a:gd name="T17" fmla="*/ 38 h 63"/>
              <a:gd name="T18" fmla="*/ 64 w 70"/>
              <a:gd name="T19" fmla="*/ 36 h 63"/>
              <a:gd name="T20" fmla="*/ 54 w 70"/>
              <a:gd name="T21" fmla="*/ 41 h 63"/>
              <a:gd name="T22" fmla="*/ 62 w 70"/>
              <a:gd name="T23" fmla="*/ 41 h 63"/>
              <a:gd name="T24" fmla="*/ 5 w 70"/>
              <a:gd name="T25" fmla="*/ 36 h 63"/>
              <a:gd name="T26" fmla="*/ 64 w 70"/>
              <a:gd name="T27" fmla="*/ 42 h 63"/>
              <a:gd name="T28" fmla="*/ 69 w 70"/>
              <a:gd name="T29" fmla="*/ 48 h 63"/>
              <a:gd name="T30" fmla="*/ 51 w 70"/>
              <a:gd name="T31" fmla="*/ 34 h 63"/>
              <a:gd name="T32" fmla="*/ 51 w 70"/>
              <a:gd name="T33" fmla="*/ 39 h 63"/>
              <a:gd name="T34" fmla="*/ 47 w 70"/>
              <a:gd name="T35" fmla="*/ 40 h 63"/>
              <a:gd name="T36" fmla="*/ 47 w 70"/>
              <a:gd name="T37" fmla="*/ 45 h 63"/>
              <a:gd name="T38" fmla="*/ 42 w 70"/>
              <a:gd name="T39" fmla="*/ 47 h 63"/>
              <a:gd name="T40" fmla="*/ 38 w 70"/>
              <a:gd name="T41" fmla="*/ 49 h 63"/>
              <a:gd name="T42" fmla="*/ 32 w 70"/>
              <a:gd name="T43" fmla="*/ 49 h 63"/>
              <a:gd name="T44" fmla="*/ 30 w 70"/>
              <a:gd name="T45" fmla="*/ 46 h 63"/>
              <a:gd name="T46" fmla="*/ 26 w 70"/>
              <a:gd name="T47" fmla="*/ 47 h 63"/>
              <a:gd name="T48" fmla="*/ 23 w 70"/>
              <a:gd name="T49" fmla="*/ 43 h 63"/>
              <a:gd name="T50" fmla="*/ 19 w 70"/>
              <a:gd name="T51" fmla="*/ 40 h 63"/>
              <a:gd name="T52" fmla="*/ 18 w 70"/>
              <a:gd name="T53" fmla="*/ 34 h 63"/>
              <a:gd name="T54" fmla="*/ 18 w 70"/>
              <a:gd name="T55" fmla="*/ 30 h 63"/>
              <a:gd name="T56" fmla="*/ 19 w 70"/>
              <a:gd name="T57" fmla="*/ 24 h 63"/>
              <a:gd name="T58" fmla="*/ 23 w 70"/>
              <a:gd name="T59" fmla="*/ 23 h 63"/>
              <a:gd name="T60" fmla="*/ 23 w 70"/>
              <a:gd name="T61" fmla="*/ 19 h 63"/>
              <a:gd name="T62" fmla="*/ 28 w 70"/>
              <a:gd name="T63" fmla="*/ 17 h 63"/>
              <a:gd name="T64" fmla="*/ 32 w 70"/>
              <a:gd name="T65" fmla="*/ 15 h 63"/>
              <a:gd name="T66" fmla="*/ 38 w 70"/>
              <a:gd name="T67" fmla="*/ 15 h 63"/>
              <a:gd name="T68" fmla="*/ 42 w 70"/>
              <a:gd name="T69" fmla="*/ 17 h 63"/>
              <a:gd name="T70" fmla="*/ 47 w 70"/>
              <a:gd name="T71" fmla="*/ 19 h 63"/>
              <a:gd name="T72" fmla="*/ 47 w 70"/>
              <a:gd name="T73" fmla="*/ 23 h 63"/>
              <a:gd name="T74" fmla="*/ 51 w 70"/>
              <a:gd name="T75" fmla="*/ 24 h 63"/>
              <a:gd name="T76" fmla="*/ 51 w 70"/>
              <a:gd name="T77" fmla="*/ 30 h 63"/>
              <a:gd name="T78" fmla="*/ 50 w 70"/>
              <a:gd name="T79" fmla="*/ 28 h 63"/>
              <a:gd name="T80" fmla="*/ 45 w 70"/>
              <a:gd name="T81" fmla="*/ 20 h 63"/>
              <a:gd name="T82" fmla="*/ 36 w 70"/>
              <a:gd name="T83" fmla="*/ 16 h 63"/>
              <a:gd name="T84" fmla="*/ 26 w 70"/>
              <a:gd name="T85" fmla="*/ 19 h 63"/>
              <a:gd name="T86" fmla="*/ 20 w 70"/>
              <a:gd name="T87" fmla="*/ 26 h 63"/>
              <a:gd name="T88" fmla="*/ 20 w 70"/>
              <a:gd name="T89" fmla="*/ 36 h 63"/>
              <a:gd name="T90" fmla="*/ 25 w 70"/>
              <a:gd name="T91" fmla="*/ 44 h 63"/>
              <a:gd name="T92" fmla="*/ 34 w 70"/>
              <a:gd name="T93" fmla="*/ 47 h 63"/>
              <a:gd name="T94" fmla="*/ 43 w 70"/>
              <a:gd name="T95" fmla="*/ 45 h 63"/>
              <a:gd name="T96" fmla="*/ 49 w 70"/>
              <a:gd name="T97" fmla="*/ 38 h 63"/>
              <a:gd name="T98" fmla="*/ 44 w 70"/>
              <a:gd name="T99" fmla="*/ 32 h 63"/>
              <a:gd name="T100" fmla="*/ 35 w 70"/>
              <a:gd name="T101" fmla="*/ 23 h 63"/>
              <a:gd name="T102" fmla="*/ 35 w 70"/>
              <a:gd name="T103" fmla="*/ 25 h 63"/>
              <a:gd name="T104" fmla="*/ 42 w 70"/>
              <a:gd name="T105" fmla="*/ 32 h 63"/>
              <a:gd name="T106" fmla="*/ 35 w 70"/>
              <a:gd name="T107" fmla="*/ 36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0" h="63">
                <a:moveTo>
                  <a:pt x="4" y="26"/>
                </a:move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1" y="15"/>
                </a:cubicBezTo>
                <a:cubicBezTo>
                  <a:pt x="1" y="15"/>
                  <a:pt x="2" y="15"/>
                  <a:pt x="3" y="16"/>
                </a:cubicBezTo>
                <a:cubicBezTo>
                  <a:pt x="5" y="21"/>
                  <a:pt x="5" y="21"/>
                  <a:pt x="5" y="21"/>
                </a:cubicBezTo>
                <a:cubicBezTo>
                  <a:pt x="9" y="9"/>
                  <a:pt x="21" y="0"/>
                  <a:pt x="35" y="0"/>
                </a:cubicBezTo>
                <a:cubicBezTo>
                  <a:pt x="50" y="0"/>
                  <a:pt x="63" y="11"/>
                  <a:pt x="66" y="26"/>
                </a:cubicBezTo>
                <a:cubicBezTo>
                  <a:pt x="66" y="26"/>
                  <a:pt x="65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7"/>
                  <a:pt x="63" y="27"/>
                  <a:pt x="63" y="26"/>
                </a:cubicBezTo>
                <a:cubicBezTo>
                  <a:pt x="60" y="13"/>
                  <a:pt x="48" y="3"/>
                  <a:pt x="35" y="3"/>
                </a:cubicBezTo>
                <a:cubicBezTo>
                  <a:pt x="22" y="3"/>
                  <a:pt x="11" y="12"/>
                  <a:pt x="8" y="23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0"/>
                  <a:pt x="15" y="20"/>
                  <a:pt x="16" y="21"/>
                </a:cubicBezTo>
                <a:cubicBezTo>
                  <a:pt x="16" y="22"/>
                  <a:pt x="16" y="23"/>
                  <a:pt x="15" y="23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4" y="27"/>
                  <a:pt x="4" y="26"/>
                </a:cubicBezTo>
                <a:close/>
                <a:moveTo>
                  <a:pt x="69" y="46"/>
                </a:moveTo>
                <a:cubicBezTo>
                  <a:pt x="66" y="38"/>
                  <a:pt x="66" y="38"/>
                  <a:pt x="66" y="38"/>
                </a:cubicBezTo>
                <a:cubicBezTo>
                  <a:pt x="65" y="37"/>
                  <a:pt x="65" y="37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3" y="36"/>
                  <a:pt x="63" y="37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4" y="43"/>
                </a:cubicBezTo>
                <a:cubicBezTo>
                  <a:pt x="54" y="43"/>
                  <a:pt x="55" y="44"/>
                  <a:pt x="56" y="43"/>
                </a:cubicBezTo>
                <a:cubicBezTo>
                  <a:pt x="62" y="41"/>
                  <a:pt x="62" y="41"/>
                  <a:pt x="62" y="41"/>
                </a:cubicBezTo>
                <a:cubicBezTo>
                  <a:pt x="58" y="52"/>
                  <a:pt x="47" y="60"/>
                  <a:pt x="35" y="60"/>
                </a:cubicBezTo>
                <a:cubicBezTo>
                  <a:pt x="21" y="60"/>
                  <a:pt x="9" y="51"/>
                  <a:pt x="7" y="38"/>
                </a:cubicBezTo>
                <a:cubicBezTo>
                  <a:pt x="7" y="37"/>
                  <a:pt x="6" y="36"/>
                  <a:pt x="5" y="36"/>
                </a:cubicBezTo>
                <a:cubicBezTo>
                  <a:pt x="4" y="37"/>
                  <a:pt x="4" y="37"/>
                  <a:pt x="4" y="38"/>
                </a:cubicBezTo>
                <a:cubicBezTo>
                  <a:pt x="7" y="53"/>
                  <a:pt x="20" y="63"/>
                  <a:pt x="35" y="63"/>
                </a:cubicBezTo>
                <a:cubicBezTo>
                  <a:pt x="48" y="63"/>
                  <a:pt x="60" y="55"/>
                  <a:pt x="64" y="42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8" y="48"/>
                  <a:pt x="68" y="48"/>
                </a:cubicBezTo>
                <a:cubicBezTo>
                  <a:pt x="68" y="48"/>
                  <a:pt x="69" y="48"/>
                  <a:pt x="69" y="48"/>
                </a:cubicBezTo>
                <a:cubicBezTo>
                  <a:pt x="69" y="48"/>
                  <a:pt x="70" y="47"/>
                  <a:pt x="69" y="46"/>
                </a:cubicBezTo>
                <a:close/>
                <a:moveTo>
                  <a:pt x="49" y="32"/>
                </a:moveTo>
                <a:cubicBezTo>
                  <a:pt x="49" y="33"/>
                  <a:pt x="50" y="34"/>
                  <a:pt x="51" y="34"/>
                </a:cubicBezTo>
                <a:cubicBezTo>
                  <a:pt x="51" y="34"/>
                  <a:pt x="52" y="34"/>
                  <a:pt x="52" y="34"/>
                </a:cubicBezTo>
                <a:cubicBezTo>
                  <a:pt x="52" y="34"/>
                  <a:pt x="52" y="35"/>
                  <a:pt x="52" y="35"/>
                </a:cubicBezTo>
                <a:cubicBezTo>
                  <a:pt x="52" y="37"/>
                  <a:pt x="51" y="38"/>
                  <a:pt x="51" y="39"/>
                </a:cubicBezTo>
                <a:cubicBezTo>
                  <a:pt x="50" y="40"/>
                  <a:pt x="50" y="40"/>
                  <a:pt x="50" y="40"/>
                </a:cubicBezTo>
                <a:cubicBezTo>
                  <a:pt x="50" y="40"/>
                  <a:pt x="49" y="40"/>
                  <a:pt x="49" y="40"/>
                </a:cubicBezTo>
                <a:cubicBezTo>
                  <a:pt x="48" y="39"/>
                  <a:pt x="47" y="40"/>
                  <a:pt x="47" y="40"/>
                </a:cubicBezTo>
                <a:cubicBezTo>
                  <a:pt x="46" y="41"/>
                  <a:pt x="46" y="42"/>
                  <a:pt x="47" y="43"/>
                </a:cubicBezTo>
                <a:cubicBezTo>
                  <a:pt x="47" y="43"/>
                  <a:pt x="47" y="44"/>
                  <a:pt x="47" y="44"/>
                </a:cubicBezTo>
                <a:cubicBezTo>
                  <a:pt x="47" y="44"/>
                  <a:pt x="47" y="44"/>
                  <a:pt x="47" y="45"/>
                </a:cubicBezTo>
                <a:cubicBezTo>
                  <a:pt x="46" y="46"/>
                  <a:pt x="44" y="47"/>
                  <a:pt x="43" y="47"/>
                </a:cubicBezTo>
                <a:cubicBezTo>
                  <a:pt x="43" y="48"/>
                  <a:pt x="42" y="48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1" y="46"/>
                  <a:pt x="40" y="45"/>
                  <a:pt x="39" y="46"/>
                </a:cubicBezTo>
                <a:cubicBezTo>
                  <a:pt x="38" y="46"/>
                  <a:pt x="38" y="47"/>
                  <a:pt x="38" y="48"/>
                </a:cubicBezTo>
                <a:cubicBezTo>
                  <a:pt x="38" y="48"/>
                  <a:pt x="38" y="49"/>
                  <a:pt x="38" y="49"/>
                </a:cubicBezTo>
                <a:cubicBezTo>
                  <a:pt x="38" y="49"/>
                  <a:pt x="37" y="49"/>
                  <a:pt x="37" y="49"/>
                </a:cubicBezTo>
                <a:cubicBezTo>
                  <a:pt x="36" y="49"/>
                  <a:pt x="35" y="49"/>
                  <a:pt x="35" y="49"/>
                </a:cubicBezTo>
                <a:cubicBezTo>
                  <a:pt x="34" y="49"/>
                  <a:pt x="33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1" y="49"/>
                  <a:pt x="31" y="48"/>
                  <a:pt x="31" y="48"/>
                </a:cubicBezTo>
                <a:cubicBezTo>
                  <a:pt x="32" y="47"/>
                  <a:pt x="31" y="46"/>
                  <a:pt x="30" y="46"/>
                </a:cubicBezTo>
                <a:cubicBezTo>
                  <a:pt x="29" y="45"/>
                  <a:pt x="28" y="46"/>
                  <a:pt x="28" y="47"/>
                </a:cubicBezTo>
                <a:cubicBezTo>
                  <a:pt x="28" y="47"/>
                  <a:pt x="27" y="47"/>
                  <a:pt x="27" y="47"/>
                </a:cubicBezTo>
                <a:cubicBezTo>
                  <a:pt x="27" y="48"/>
                  <a:pt x="27" y="48"/>
                  <a:pt x="26" y="47"/>
                </a:cubicBezTo>
                <a:cubicBezTo>
                  <a:pt x="25" y="47"/>
                  <a:pt x="24" y="46"/>
                  <a:pt x="23" y="45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2" y="43"/>
                  <a:pt x="23" y="43"/>
                </a:cubicBezTo>
                <a:cubicBezTo>
                  <a:pt x="23" y="42"/>
                  <a:pt x="23" y="41"/>
                  <a:pt x="23" y="40"/>
                </a:cubicBezTo>
                <a:cubicBezTo>
                  <a:pt x="22" y="40"/>
                  <a:pt x="21" y="39"/>
                  <a:pt x="20" y="40"/>
                </a:cubicBezTo>
                <a:cubicBezTo>
                  <a:pt x="20" y="40"/>
                  <a:pt x="20" y="40"/>
                  <a:pt x="19" y="40"/>
                </a:cubicBezTo>
                <a:cubicBezTo>
                  <a:pt x="19" y="40"/>
                  <a:pt x="19" y="40"/>
                  <a:pt x="19" y="39"/>
                </a:cubicBezTo>
                <a:cubicBezTo>
                  <a:pt x="18" y="38"/>
                  <a:pt x="18" y="37"/>
                  <a:pt x="17" y="35"/>
                </a:cubicBezTo>
                <a:cubicBezTo>
                  <a:pt x="17" y="35"/>
                  <a:pt x="17" y="34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20" y="33"/>
                  <a:pt x="20" y="32"/>
                </a:cubicBezTo>
                <a:cubicBezTo>
                  <a:pt x="20" y="31"/>
                  <a:pt x="19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8" y="27"/>
                  <a:pt x="18" y="26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2" y="24"/>
                  <a:pt x="23" y="23"/>
                </a:cubicBezTo>
                <a:cubicBezTo>
                  <a:pt x="23" y="22"/>
                  <a:pt x="23" y="21"/>
                  <a:pt x="23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19"/>
                  <a:pt x="23" y="19"/>
                </a:cubicBezTo>
                <a:cubicBezTo>
                  <a:pt x="24" y="18"/>
                  <a:pt x="25" y="17"/>
                  <a:pt x="26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1" y="18"/>
                  <a:pt x="32" y="17"/>
                  <a:pt x="31" y="16"/>
                </a:cubicBezTo>
                <a:cubicBezTo>
                  <a:pt x="31" y="15"/>
                  <a:pt x="31" y="15"/>
                  <a:pt x="32" y="15"/>
                </a:cubicBezTo>
                <a:cubicBezTo>
                  <a:pt x="32" y="15"/>
                  <a:pt x="32" y="14"/>
                  <a:pt x="32" y="14"/>
                </a:cubicBezTo>
                <a:cubicBezTo>
                  <a:pt x="34" y="14"/>
                  <a:pt x="36" y="14"/>
                  <a:pt x="37" y="14"/>
                </a:cubicBezTo>
                <a:cubicBezTo>
                  <a:pt x="37" y="14"/>
                  <a:pt x="38" y="15"/>
                  <a:pt x="38" y="15"/>
                </a:cubicBezTo>
                <a:cubicBezTo>
                  <a:pt x="38" y="15"/>
                  <a:pt x="38" y="15"/>
                  <a:pt x="38" y="16"/>
                </a:cubicBezTo>
                <a:cubicBezTo>
                  <a:pt x="38" y="17"/>
                  <a:pt x="38" y="18"/>
                  <a:pt x="39" y="18"/>
                </a:cubicBezTo>
                <a:cubicBezTo>
                  <a:pt x="40" y="18"/>
                  <a:pt x="41" y="18"/>
                  <a:pt x="42" y="17"/>
                </a:cubicBezTo>
                <a:cubicBezTo>
                  <a:pt x="42" y="17"/>
                  <a:pt x="42" y="16"/>
                  <a:pt x="42" y="16"/>
                </a:cubicBezTo>
                <a:cubicBezTo>
                  <a:pt x="42" y="16"/>
                  <a:pt x="43" y="16"/>
                  <a:pt x="43" y="16"/>
                </a:cubicBezTo>
                <a:cubicBezTo>
                  <a:pt x="44" y="17"/>
                  <a:pt x="46" y="18"/>
                  <a:pt x="47" y="19"/>
                </a:cubicBezTo>
                <a:cubicBezTo>
                  <a:pt x="47" y="19"/>
                  <a:pt x="47" y="20"/>
                  <a:pt x="47" y="20"/>
                </a:cubicBezTo>
                <a:cubicBezTo>
                  <a:pt x="47" y="20"/>
                  <a:pt x="47" y="20"/>
                  <a:pt x="47" y="21"/>
                </a:cubicBezTo>
                <a:cubicBezTo>
                  <a:pt x="46" y="21"/>
                  <a:pt x="46" y="22"/>
                  <a:pt x="47" y="23"/>
                </a:cubicBezTo>
                <a:cubicBezTo>
                  <a:pt x="47" y="24"/>
                  <a:pt x="48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50" y="24"/>
                  <a:pt x="50" y="24"/>
                  <a:pt x="51" y="24"/>
                </a:cubicBezTo>
                <a:cubicBezTo>
                  <a:pt x="51" y="26"/>
                  <a:pt x="52" y="27"/>
                  <a:pt x="52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0"/>
                  <a:pt x="51" y="30"/>
                  <a:pt x="51" y="30"/>
                </a:cubicBezTo>
                <a:cubicBezTo>
                  <a:pt x="50" y="30"/>
                  <a:pt x="49" y="31"/>
                  <a:pt x="49" y="32"/>
                </a:cubicBezTo>
                <a:close/>
                <a:moveTo>
                  <a:pt x="47" y="32"/>
                </a:moveTo>
                <a:cubicBezTo>
                  <a:pt x="47" y="30"/>
                  <a:pt x="48" y="29"/>
                  <a:pt x="50" y="28"/>
                </a:cubicBezTo>
                <a:cubicBezTo>
                  <a:pt x="50" y="27"/>
                  <a:pt x="49" y="27"/>
                  <a:pt x="49" y="26"/>
                </a:cubicBezTo>
                <a:cubicBezTo>
                  <a:pt x="48" y="26"/>
                  <a:pt x="46" y="26"/>
                  <a:pt x="45" y="24"/>
                </a:cubicBezTo>
                <a:cubicBezTo>
                  <a:pt x="44" y="23"/>
                  <a:pt x="44" y="21"/>
                  <a:pt x="45" y="20"/>
                </a:cubicBezTo>
                <a:cubicBezTo>
                  <a:pt x="44" y="19"/>
                  <a:pt x="44" y="19"/>
                  <a:pt x="43" y="19"/>
                </a:cubicBezTo>
                <a:cubicBezTo>
                  <a:pt x="42" y="20"/>
                  <a:pt x="40" y="20"/>
                  <a:pt x="39" y="20"/>
                </a:cubicBezTo>
                <a:cubicBezTo>
                  <a:pt x="37" y="19"/>
                  <a:pt x="36" y="18"/>
                  <a:pt x="36" y="16"/>
                </a:cubicBezTo>
                <a:cubicBezTo>
                  <a:pt x="35" y="16"/>
                  <a:pt x="34" y="16"/>
                  <a:pt x="34" y="16"/>
                </a:cubicBezTo>
                <a:cubicBezTo>
                  <a:pt x="33" y="18"/>
                  <a:pt x="32" y="19"/>
                  <a:pt x="31" y="20"/>
                </a:cubicBezTo>
                <a:cubicBezTo>
                  <a:pt x="29" y="20"/>
                  <a:pt x="27" y="20"/>
                  <a:pt x="26" y="19"/>
                </a:cubicBezTo>
                <a:cubicBezTo>
                  <a:pt x="26" y="19"/>
                  <a:pt x="25" y="19"/>
                  <a:pt x="25" y="20"/>
                </a:cubicBezTo>
                <a:cubicBezTo>
                  <a:pt x="25" y="21"/>
                  <a:pt x="25" y="23"/>
                  <a:pt x="24" y="24"/>
                </a:cubicBezTo>
                <a:cubicBezTo>
                  <a:pt x="24" y="26"/>
                  <a:pt x="22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1" y="29"/>
                  <a:pt x="22" y="30"/>
                  <a:pt x="22" y="32"/>
                </a:cubicBezTo>
                <a:cubicBezTo>
                  <a:pt x="22" y="34"/>
                  <a:pt x="21" y="35"/>
                  <a:pt x="20" y="36"/>
                </a:cubicBezTo>
                <a:cubicBezTo>
                  <a:pt x="20" y="36"/>
                  <a:pt x="20" y="37"/>
                  <a:pt x="20" y="38"/>
                </a:cubicBezTo>
                <a:cubicBezTo>
                  <a:pt x="22" y="37"/>
                  <a:pt x="24" y="38"/>
                  <a:pt x="24" y="39"/>
                </a:cubicBezTo>
                <a:cubicBezTo>
                  <a:pt x="25" y="41"/>
                  <a:pt x="25" y="42"/>
                  <a:pt x="25" y="44"/>
                </a:cubicBezTo>
                <a:cubicBezTo>
                  <a:pt x="25" y="44"/>
                  <a:pt x="26" y="45"/>
                  <a:pt x="26" y="45"/>
                </a:cubicBezTo>
                <a:cubicBezTo>
                  <a:pt x="27" y="44"/>
                  <a:pt x="29" y="43"/>
                  <a:pt x="31" y="44"/>
                </a:cubicBezTo>
                <a:cubicBezTo>
                  <a:pt x="32" y="44"/>
                  <a:pt x="33" y="46"/>
                  <a:pt x="34" y="47"/>
                </a:cubicBezTo>
                <a:cubicBezTo>
                  <a:pt x="34" y="47"/>
                  <a:pt x="35" y="47"/>
                  <a:pt x="36" y="47"/>
                </a:cubicBezTo>
                <a:cubicBezTo>
                  <a:pt x="36" y="46"/>
                  <a:pt x="37" y="44"/>
                  <a:pt x="39" y="44"/>
                </a:cubicBezTo>
                <a:cubicBezTo>
                  <a:pt x="40" y="43"/>
                  <a:pt x="42" y="44"/>
                  <a:pt x="43" y="45"/>
                </a:cubicBezTo>
                <a:cubicBezTo>
                  <a:pt x="44" y="45"/>
                  <a:pt x="44" y="44"/>
                  <a:pt x="45" y="44"/>
                </a:cubicBezTo>
                <a:cubicBezTo>
                  <a:pt x="44" y="42"/>
                  <a:pt x="44" y="41"/>
                  <a:pt x="45" y="39"/>
                </a:cubicBezTo>
                <a:cubicBezTo>
                  <a:pt x="46" y="38"/>
                  <a:pt x="48" y="37"/>
                  <a:pt x="49" y="38"/>
                </a:cubicBezTo>
                <a:cubicBezTo>
                  <a:pt x="49" y="37"/>
                  <a:pt x="50" y="36"/>
                  <a:pt x="50" y="36"/>
                </a:cubicBezTo>
                <a:cubicBezTo>
                  <a:pt x="48" y="35"/>
                  <a:pt x="47" y="34"/>
                  <a:pt x="47" y="32"/>
                </a:cubicBezTo>
                <a:close/>
                <a:moveTo>
                  <a:pt x="44" y="32"/>
                </a:moveTo>
                <a:cubicBezTo>
                  <a:pt x="44" y="37"/>
                  <a:pt x="40" y="42"/>
                  <a:pt x="35" y="42"/>
                </a:cubicBezTo>
                <a:cubicBezTo>
                  <a:pt x="30" y="42"/>
                  <a:pt x="25" y="37"/>
                  <a:pt x="25" y="32"/>
                </a:cubicBezTo>
                <a:cubicBezTo>
                  <a:pt x="25" y="27"/>
                  <a:pt x="30" y="23"/>
                  <a:pt x="35" y="23"/>
                </a:cubicBezTo>
                <a:cubicBezTo>
                  <a:pt x="40" y="23"/>
                  <a:pt x="44" y="27"/>
                  <a:pt x="44" y="32"/>
                </a:cubicBezTo>
                <a:close/>
                <a:moveTo>
                  <a:pt x="42" y="32"/>
                </a:moveTo>
                <a:cubicBezTo>
                  <a:pt x="42" y="28"/>
                  <a:pt x="39" y="25"/>
                  <a:pt x="35" y="25"/>
                </a:cubicBezTo>
                <a:cubicBezTo>
                  <a:pt x="31" y="25"/>
                  <a:pt x="27" y="28"/>
                  <a:pt x="27" y="32"/>
                </a:cubicBezTo>
                <a:cubicBezTo>
                  <a:pt x="27" y="36"/>
                  <a:pt x="31" y="40"/>
                  <a:pt x="35" y="40"/>
                </a:cubicBezTo>
                <a:cubicBezTo>
                  <a:pt x="39" y="40"/>
                  <a:pt x="42" y="36"/>
                  <a:pt x="42" y="32"/>
                </a:cubicBezTo>
                <a:close/>
                <a:moveTo>
                  <a:pt x="35" y="29"/>
                </a:moveTo>
                <a:cubicBezTo>
                  <a:pt x="33" y="29"/>
                  <a:pt x="31" y="30"/>
                  <a:pt x="31" y="32"/>
                </a:cubicBezTo>
                <a:cubicBezTo>
                  <a:pt x="31" y="34"/>
                  <a:pt x="33" y="36"/>
                  <a:pt x="35" y="36"/>
                </a:cubicBezTo>
                <a:cubicBezTo>
                  <a:pt x="37" y="36"/>
                  <a:pt x="38" y="34"/>
                  <a:pt x="38" y="32"/>
                </a:cubicBezTo>
                <a:cubicBezTo>
                  <a:pt x="38" y="30"/>
                  <a:pt x="37" y="29"/>
                  <a:pt x="35" y="29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chemeClr val="accent3"/>
            </a:solidFill>
          </a:ln>
        </p:spPr>
        <p:txBody>
          <a:bodyPr lIns="321064" tIns="160537" rIns="321064" bIns="160537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600">
              <a:latin typeface="+mn-lt"/>
            </a:endParaRPr>
          </a:p>
        </p:txBody>
      </p:sp>
      <p:sp>
        <p:nvSpPr>
          <p:cNvPr id="911" name="ZoneTexte 910">
            <a:extLst>
              <a:ext uri="{FF2B5EF4-FFF2-40B4-BE49-F238E27FC236}">
                <a16:creationId xmlns:a16="http://schemas.microsoft.com/office/drawing/2014/main" id="{693A5584-860D-468D-91DA-6506877CB54D}"/>
              </a:ext>
            </a:extLst>
          </p:cNvPr>
          <p:cNvSpPr txBox="1"/>
          <p:nvPr/>
        </p:nvSpPr>
        <p:spPr>
          <a:xfrm>
            <a:off x="26513863" y="7034506"/>
            <a:ext cx="7524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SITE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51ECC44-AA13-4EFE-AD1B-7C77B4481ED1}"/>
              </a:ext>
            </a:extLst>
          </p:cNvPr>
          <p:cNvSpPr/>
          <p:nvPr/>
        </p:nvSpPr>
        <p:spPr>
          <a:xfrm>
            <a:off x="26150326" y="7048794"/>
            <a:ext cx="9750425" cy="2036762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 dirty="0"/>
          </a:p>
        </p:txBody>
      </p:sp>
      <p:sp>
        <p:nvSpPr>
          <p:cNvPr id="924" name="ZoneTexte 923">
            <a:extLst>
              <a:ext uri="{FF2B5EF4-FFF2-40B4-BE49-F238E27FC236}">
                <a16:creationId xmlns:a16="http://schemas.microsoft.com/office/drawing/2014/main" id="{E4EC6FC0-E756-4EF0-9DF4-46A0F5DF0808}"/>
              </a:ext>
            </a:extLst>
          </p:cNvPr>
          <p:cNvSpPr txBox="1"/>
          <p:nvPr/>
        </p:nvSpPr>
        <p:spPr>
          <a:xfrm>
            <a:off x="3695138" y="18491494"/>
            <a:ext cx="34337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BOARD</a:t>
            </a:r>
          </a:p>
        </p:txBody>
      </p:sp>
      <p:sp>
        <p:nvSpPr>
          <p:cNvPr id="925" name="Ellipse 924">
            <a:extLst>
              <a:ext uri="{FF2B5EF4-FFF2-40B4-BE49-F238E27FC236}">
                <a16:creationId xmlns:a16="http://schemas.microsoft.com/office/drawing/2014/main" id="{70029003-CB80-4C21-BA9B-0056C974B423}"/>
              </a:ext>
            </a:extLst>
          </p:cNvPr>
          <p:cNvSpPr/>
          <p:nvPr/>
        </p:nvSpPr>
        <p:spPr>
          <a:xfrm>
            <a:off x="11688201" y="10092031"/>
            <a:ext cx="692150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926" name="Ellipse 925">
            <a:extLst>
              <a:ext uri="{FF2B5EF4-FFF2-40B4-BE49-F238E27FC236}">
                <a16:creationId xmlns:a16="http://schemas.microsoft.com/office/drawing/2014/main" id="{20F0DC90-F099-42F1-AFED-4B49EFE3FF2B}"/>
              </a:ext>
            </a:extLst>
          </p:cNvPr>
          <p:cNvSpPr/>
          <p:nvPr/>
        </p:nvSpPr>
        <p:spPr>
          <a:xfrm>
            <a:off x="11346888" y="10881019"/>
            <a:ext cx="692150" cy="677862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27" name="ZoneTexte 926">
            <a:extLst>
              <a:ext uri="{FF2B5EF4-FFF2-40B4-BE49-F238E27FC236}">
                <a16:creationId xmlns:a16="http://schemas.microsoft.com/office/drawing/2014/main" id="{FFA9825D-2749-4860-9D4C-4FED3E812CDA}"/>
              </a:ext>
            </a:extLst>
          </p:cNvPr>
          <p:cNvSpPr txBox="1"/>
          <p:nvPr/>
        </p:nvSpPr>
        <p:spPr>
          <a:xfrm>
            <a:off x="12515288" y="10199981"/>
            <a:ext cx="1725613" cy="5909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>
                <a:solidFill>
                  <a:srgbClr val="44546A"/>
                </a:solidFill>
                <a:latin typeface="Calibri"/>
              </a:rPr>
              <a:t>USER RESEARCH</a:t>
            </a:r>
            <a:endParaRPr lang="fr-FR" sz="2000" b="1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4217" name="ZoneTexte 927">
            <a:extLst>
              <a:ext uri="{FF2B5EF4-FFF2-40B4-BE49-F238E27FC236}">
                <a16:creationId xmlns:a16="http://schemas.microsoft.com/office/drawing/2014/main" id="{6B6629BD-88CF-4680-A4D5-1DCF3FCFB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83501" y="7742531"/>
            <a:ext cx="2192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</a:t>
            </a:r>
          </a:p>
        </p:txBody>
      </p:sp>
      <p:grpSp>
        <p:nvGrpSpPr>
          <p:cNvPr id="4218" name="Groupe 929">
            <a:extLst>
              <a:ext uri="{FF2B5EF4-FFF2-40B4-BE49-F238E27FC236}">
                <a16:creationId xmlns:a16="http://schemas.microsoft.com/office/drawing/2014/main" id="{4EB73B7E-8DF7-400C-BA08-99F822016560}"/>
              </a:ext>
            </a:extLst>
          </p:cNvPr>
          <p:cNvGrpSpPr>
            <a:grpSpLocks/>
          </p:cNvGrpSpPr>
          <p:nvPr/>
        </p:nvGrpSpPr>
        <p:grpSpPr bwMode="auto">
          <a:xfrm>
            <a:off x="2383850" y="8883343"/>
            <a:ext cx="2563813" cy="2395538"/>
            <a:chOff x="2335614" y="3820290"/>
            <a:chExt cx="653239" cy="560864"/>
          </a:xfrm>
        </p:grpSpPr>
        <p:sp>
          <p:nvSpPr>
            <p:cNvPr id="931" name="Ellipse 930">
              <a:extLst>
                <a:ext uri="{FF2B5EF4-FFF2-40B4-BE49-F238E27FC236}">
                  <a16:creationId xmlns:a16="http://schemas.microsoft.com/office/drawing/2014/main" id="{D1B27504-0B48-49E9-B905-30177E1B0469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CCCC00"/>
            </a:solidFill>
            <a:ln w="76200">
              <a:solidFill>
                <a:srgbClr val="CCCC00"/>
              </a:solidFill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32" name="_effect" descr="C:\Users\marc.h\Desktop\Schatten-TEST.png">
              <a:extLst>
                <a:ext uri="{FF2B5EF4-FFF2-40B4-BE49-F238E27FC236}">
                  <a16:creationId xmlns:a16="http://schemas.microsoft.com/office/drawing/2014/main" id="{FFBC4F84-1619-41C1-A91F-F5F7FCF19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588" y="4131757"/>
              <a:ext cx="441290" cy="66159"/>
            </a:xfrm>
            <a:prstGeom prst="rect">
              <a:avLst/>
            </a:prstGeom>
            <a:solidFill>
              <a:srgbClr val="CCCC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933" name="Gruppieren 96">
              <a:extLst>
                <a:ext uri="{FF2B5EF4-FFF2-40B4-BE49-F238E27FC236}">
                  <a16:creationId xmlns:a16="http://schemas.microsoft.com/office/drawing/2014/main" id="{46745D85-8116-4866-8B3E-CB703249138C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972" name="Freeform 156">
                <a:extLst>
                  <a:ext uri="{FF2B5EF4-FFF2-40B4-BE49-F238E27FC236}">
                    <a16:creationId xmlns:a16="http://schemas.microsoft.com/office/drawing/2014/main" id="{C1AD157B-395D-475D-8B26-C8B2C0CE5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3" name="Freeform 159">
                <a:extLst>
                  <a:ext uri="{FF2B5EF4-FFF2-40B4-BE49-F238E27FC236}">
                    <a16:creationId xmlns:a16="http://schemas.microsoft.com/office/drawing/2014/main" id="{5F31DBF8-600E-4784-B1F3-B68BE8579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4" name="Freeform 160">
                <a:extLst>
                  <a:ext uri="{FF2B5EF4-FFF2-40B4-BE49-F238E27FC236}">
                    <a16:creationId xmlns:a16="http://schemas.microsoft.com/office/drawing/2014/main" id="{B8DF79CB-C98D-4719-84DF-A26598C20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5" name="Freeform 179">
                <a:extLst>
                  <a:ext uri="{FF2B5EF4-FFF2-40B4-BE49-F238E27FC236}">
                    <a16:creationId xmlns:a16="http://schemas.microsoft.com/office/drawing/2014/main" id="{0ED7FA8A-C426-44A4-8054-53629BBE5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6" name="Freeform 180">
                <a:extLst>
                  <a:ext uri="{FF2B5EF4-FFF2-40B4-BE49-F238E27FC236}">
                    <a16:creationId xmlns:a16="http://schemas.microsoft.com/office/drawing/2014/main" id="{34F737C4-9915-4746-BF36-52E22A39A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7" name="Freeform 181">
                <a:extLst>
                  <a:ext uri="{FF2B5EF4-FFF2-40B4-BE49-F238E27FC236}">
                    <a16:creationId xmlns:a16="http://schemas.microsoft.com/office/drawing/2014/main" id="{0F1DC87D-2A3A-4F84-8276-319EFE1CF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8" name="Freeform 182">
                <a:extLst>
                  <a:ext uri="{FF2B5EF4-FFF2-40B4-BE49-F238E27FC236}">
                    <a16:creationId xmlns:a16="http://schemas.microsoft.com/office/drawing/2014/main" id="{DC99A21E-2159-48DA-BC73-6C2373AB0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9" name="Freeform 183">
                <a:extLst>
                  <a:ext uri="{FF2B5EF4-FFF2-40B4-BE49-F238E27FC236}">
                    <a16:creationId xmlns:a16="http://schemas.microsoft.com/office/drawing/2014/main" id="{2A303ED1-E85F-4A14-95ED-C5277421E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0" name="Freeform 184">
                <a:extLst>
                  <a:ext uri="{FF2B5EF4-FFF2-40B4-BE49-F238E27FC236}">
                    <a16:creationId xmlns:a16="http://schemas.microsoft.com/office/drawing/2014/main" id="{48081344-B2BD-429D-91EB-43E4D3ACD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1" name="Freeform 185">
                <a:extLst>
                  <a:ext uri="{FF2B5EF4-FFF2-40B4-BE49-F238E27FC236}">
                    <a16:creationId xmlns:a16="http://schemas.microsoft.com/office/drawing/2014/main" id="{90FCFC2D-D214-40E0-AA0A-D7E2190C7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2" name="Freeform 186">
                <a:extLst>
                  <a:ext uri="{FF2B5EF4-FFF2-40B4-BE49-F238E27FC236}">
                    <a16:creationId xmlns:a16="http://schemas.microsoft.com/office/drawing/2014/main" id="{E5D7DC9B-08E5-4EEA-A765-49289781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3" name="Freeform 187">
                <a:extLst>
                  <a:ext uri="{FF2B5EF4-FFF2-40B4-BE49-F238E27FC236}">
                    <a16:creationId xmlns:a16="http://schemas.microsoft.com/office/drawing/2014/main" id="{54D1B1CA-20E8-4F0D-ADDD-981D3873C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4" name="Freeform 157">
                <a:extLst>
                  <a:ext uri="{FF2B5EF4-FFF2-40B4-BE49-F238E27FC236}">
                    <a16:creationId xmlns:a16="http://schemas.microsoft.com/office/drawing/2014/main" id="{B4E42693-3F66-4395-B2A6-EF84B1AFD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5" name="Freeform 158">
                <a:extLst>
                  <a:ext uri="{FF2B5EF4-FFF2-40B4-BE49-F238E27FC236}">
                    <a16:creationId xmlns:a16="http://schemas.microsoft.com/office/drawing/2014/main" id="{E8A9B0A0-8E35-4EF6-9A67-F31B620B8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6" name="Freeform 161">
                <a:extLst>
                  <a:ext uri="{FF2B5EF4-FFF2-40B4-BE49-F238E27FC236}">
                    <a16:creationId xmlns:a16="http://schemas.microsoft.com/office/drawing/2014/main" id="{2DF5E4ED-B68C-4F42-8FF8-40385AE04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7" name="Freeform 162">
                <a:extLst>
                  <a:ext uri="{FF2B5EF4-FFF2-40B4-BE49-F238E27FC236}">
                    <a16:creationId xmlns:a16="http://schemas.microsoft.com/office/drawing/2014/main" id="{96A32FD1-F2CC-47CE-A623-DD24A771D6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8" name="Freeform 163">
                <a:extLst>
                  <a:ext uri="{FF2B5EF4-FFF2-40B4-BE49-F238E27FC236}">
                    <a16:creationId xmlns:a16="http://schemas.microsoft.com/office/drawing/2014/main" id="{98532632-A164-4090-A4D9-601991A15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9" name="Freeform 164">
                <a:extLst>
                  <a:ext uri="{FF2B5EF4-FFF2-40B4-BE49-F238E27FC236}">
                    <a16:creationId xmlns:a16="http://schemas.microsoft.com/office/drawing/2014/main" id="{F44F2A15-799D-4C7D-B7E2-E88EE194B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0" name="Freeform 165">
                <a:extLst>
                  <a:ext uri="{FF2B5EF4-FFF2-40B4-BE49-F238E27FC236}">
                    <a16:creationId xmlns:a16="http://schemas.microsoft.com/office/drawing/2014/main" id="{E2574E6F-8F79-4271-99F0-3C104366A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1" name="Freeform 166">
                <a:extLst>
                  <a:ext uri="{FF2B5EF4-FFF2-40B4-BE49-F238E27FC236}">
                    <a16:creationId xmlns:a16="http://schemas.microsoft.com/office/drawing/2014/main" id="{4D286F80-C427-4416-B64A-4A941A86F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2" name="Freeform 167">
                <a:extLst>
                  <a:ext uri="{FF2B5EF4-FFF2-40B4-BE49-F238E27FC236}">
                    <a16:creationId xmlns:a16="http://schemas.microsoft.com/office/drawing/2014/main" id="{CC27A3CC-ABBB-40A1-9CAE-7CE15CCB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3" name="Freeform 168">
                <a:extLst>
                  <a:ext uri="{FF2B5EF4-FFF2-40B4-BE49-F238E27FC236}">
                    <a16:creationId xmlns:a16="http://schemas.microsoft.com/office/drawing/2014/main" id="{D714CA23-0536-43CD-8848-F7C1FE6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4" name="Freeform 169">
                <a:extLst>
                  <a:ext uri="{FF2B5EF4-FFF2-40B4-BE49-F238E27FC236}">
                    <a16:creationId xmlns:a16="http://schemas.microsoft.com/office/drawing/2014/main" id="{A2A4D5A7-28CC-4895-8D5F-C28626CDE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5" name="Freeform 170">
                <a:extLst>
                  <a:ext uri="{FF2B5EF4-FFF2-40B4-BE49-F238E27FC236}">
                    <a16:creationId xmlns:a16="http://schemas.microsoft.com/office/drawing/2014/main" id="{57C22080-174F-4420-AD6B-5E48516CB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6" name="Freeform 171">
                <a:extLst>
                  <a:ext uri="{FF2B5EF4-FFF2-40B4-BE49-F238E27FC236}">
                    <a16:creationId xmlns:a16="http://schemas.microsoft.com/office/drawing/2014/main" id="{524EBA10-A137-4973-8AAF-B7516D636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7" name="Freeform 172">
                <a:extLst>
                  <a:ext uri="{FF2B5EF4-FFF2-40B4-BE49-F238E27FC236}">
                    <a16:creationId xmlns:a16="http://schemas.microsoft.com/office/drawing/2014/main" id="{532AE40C-0611-461C-8A5D-8A651F906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8" name="Freeform 173">
                <a:extLst>
                  <a:ext uri="{FF2B5EF4-FFF2-40B4-BE49-F238E27FC236}">
                    <a16:creationId xmlns:a16="http://schemas.microsoft.com/office/drawing/2014/main" id="{B2878C33-F91E-421A-89D9-C749EE118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5" name="Freeform 174">
                <a:extLst>
                  <a:ext uri="{FF2B5EF4-FFF2-40B4-BE49-F238E27FC236}">
                    <a16:creationId xmlns:a16="http://schemas.microsoft.com/office/drawing/2014/main" id="{D90A2F4B-FE7B-41EF-82B5-3A7092EE9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8" name="Freeform 175">
                <a:extLst>
                  <a:ext uri="{FF2B5EF4-FFF2-40B4-BE49-F238E27FC236}">
                    <a16:creationId xmlns:a16="http://schemas.microsoft.com/office/drawing/2014/main" id="{51E1E76E-7D4E-4547-9C2B-8CE055649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9" name="Freeform 176">
                <a:extLst>
                  <a:ext uri="{FF2B5EF4-FFF2-40B4-BE49-F238E27FC236}">
                    <a16:creationId xmlns:a16="http://schemas.microsoft.com/office/drawing/2014/main" id="{57A72E9D-778F-4C91-A758-7058F74EB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0" name="Freeform 177">
                <a:extLst>
                  <a:ext uri="{FF2B5EF4-FFF2-40B4-BE49-F238E27FC236}">
                    <a16:creationId xmlns:a16="http://schemas.microsoft.com/office/drawing/2014/main" id="{D4DF3BA0-5D35-48C7-A9B2-902F1118B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1" name="Freeform 178">
                <a:extLst>
                  <a:ext uri="{FF2B5EF4-FFF2-40B4-BE49-F238E27FC236}">
                    <a16:creationId xmlns:a16="http://schemas.microsoft.com/office/drawing/2014/main" id="{C902EBCB-79D6-4A52-8976-7543F320F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2" name="Freeform 188">
                <a:extLst>
                  <a:ext uri="{FF2B5EF4-FFF2-40B4-BE49-F238E27FC236}">
                    <a16:creationId xmlns:a16="http://schemas.microsoft.com/office/drawing/2014/main" id="{11004DF9-CF39-4A06-9D60-C22879D16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3" name="Freeform 103">
                <a:extLst>
                  <a:ext uri="{FF2B5EF4-FFF2-40B4-BE49-F238E27FC236}">
                    <a16:creationId xmlns:a16="http://schemas.microsoft.com/office/drawing/2014/main" id="{45650C89-15F8-44D7-BA17-48E830E64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4" name="Freeform 104">
                <a:extLst>
                  <a:ext uri="{FF2B5EF4-FFF2-40B4-BE49-F238E27FC236}">
                    <a16:creationId xmlns:a16="http://schemas.microsoft.com/office/drawing/2014/main" id="{599B401E-6183-4B8E-A875-2169F82DD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34" name="AutoShape 25">
              <a:extLst>
                <a:ext uri="{FF2B5EF4-FFF2-40B4-BE49-F238E27FC236}">
                  <a16:creationId xmlns:a16="http://schemas.microsoft.com/office/drawing/2014/main" id="{30BB3224-C973-449E-8264-F3F82951D5B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855" y="3836644"/>
              <a:ext cx="158153" cy="327449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5" name="AutoShape 22">
              <a:extLst>
                <a:ext uri="{FF2B5EF4-FFF2-40B4-BE49-F238E27FC236}">
                  <a16:creationId xmlns:a16="http://schemas.microsoft.com/office/drawing/2014/main" id="{BA998551-71E0-4537-A762-36B37D9411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616" y="3820290"/>
              <a:ext cx="139951" cy="340458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936" name="Gruppieren 281">
              <a:extLst>
                <a:ext uri="{FF2B5EF4-FFF2-40B4-BE49-F238E27FC236}">
                  <a16:creationId xmlns:a16="http://schemas.microsoft.com/office/drawing/2014/main" id="{98213474-93AE-4E5C-8B4F-FF06F6EAB176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937" name="Freeform 156">
                <a:extLst>
                  <a:ext uri="{FF2B5EF4-FFF2-40B4-BE49-F238E27FC236}">
                    <a16:creationId xmlns:a16="http://schemas.microsoft.com/office/drawing/2014/main" id="{BECBE1C0-A7C1-4092-857B-359E4FB25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38" name="Freeform 159">
                <a:extLst>
                  <a:ext uri="{FF2B5EF4-FFF2-40B4-BE49-F238E27FC236}">
                    <a16:creationId xmlns:a16="http://schemas.microsoft.com/office/drawing/2014/main" id="{AF1C4EE0-76A2-4F7B-8DE5-DB1056D1F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39" name="Freeform 160">
                <a:extLst>
                  <a:ext uri="{FF2B5EF4-FFF2-40B4-BE49-F238E27FC236}">
                    <a16:creationId xmlns:a16="http://schemas.microsoft.com/office/drawing/2014/main" id="{468467D8-E072-4D1F-B38B-4BFB8C84D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0" name="Freeform 179">
                <a:extLst>
                  <a:ext uri="{FF2B5EF4-FFF2-40B4-BE49-F238E27FC236}">
                    <a16:creationId xmlns:a16="http://schemas.microsoft.com/office/drawing/2014/main" id="{6C4BF143-577F-444A-AE5E-358F8CADA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1" name="Freeform 180">
                <a:extLst>
                  <a:ext uri="{FF2B5EF4-FFF2-40B4-BE49-F238E27FC236}">
                    <a16:creationId xmlns:a16="http://schemas.microsoft.com/office/drawing/2014/main" id="{0E99F72A-0B07-46CB-89A9-BFDE18003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2" name="Freeform 181">
                <a:extLst>
                  <a:ext uri="{FF2B5EF4-FFF2-40B4-BE49-F238E27FC236}">
                    <a16:creationId xmlns:a16="http://schemas.microsoft.com/office/drawing/2014/main" id="{E092CBF8-C1F2-4ED2-9BC0-CDF1331D1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3" name="Freeform 182">
                <a:extLst>
                  <a:ext uri="{FF2B5EF4-FFF2-40B4-BE49-F238E27FC236}">
                    <a16:creationId xmlns:a16="http://schemas.microsoft.com/office/drawing/2014/main" id="{B98A1B0D-D5B5-401E-8F5C-D647440E6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4" name="Freeform 183">
                <a:extLst>
                  <a:ext uri="{FF2B5EF4-FFF2-40B4-BE49-F238E27FC236}">
                    <a16:creationId xmlns:a16="http://schemas.microsoft.com/office/drawing/2014/main" id="{7AF3F9EA-8209-4ACA-865E-05F3AE2ED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5" name="Freeform 184">
                <a:extLst>
                  <a:ext uri="{FF2B5EF4-FFF2-40B4-BE49-F238E27FC236}">
                    <a16:creationId xmlns:a16="http://schemas.microsoft.com/office/drawing/2014/main" id="{D61771CA-777E-4822-B79B-E1423B1B5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6" name="Freeform 185">
                <a:extLst>
                  <a:ext uri="{FF2B5EF4-FFF2-40B4-BE49-F238E27FC236}">
                    <a16:creationId xmlns:a16="http://schemas.microsoft.com/office/drawing/2014/main" id="{9F6FEF44-70D3-46E2-BF9C-F731446AA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7" name="Freeform 186">
                <a:extLst>
                  <a:ext uri="{FF2B5EF4-FFF2-40B4-BE49-F238E27FC236}">
                    <a16:creationId xmlns:a16="http://schemas.microsoft.com/office/drawing/2014/main" id="{6CF1DDE8-40E4-48A4-870C-38676D265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8" name="Freeform 187">
                <a:extLst>
                  <a:ext uri="{FF2B5EF4-FFF2-40B4-BE49-F238E27FC236}">
                    <a16:creationId xmlns:a16="http://schemas.microsoft.com/office/drawing/2014/main" id="{117FF20B-8543-4A44-9DED-49B5D78C5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9" name="Freeform 157">
                <a:extLst>
                  <a:ext uri="{FF2B5EF4-FFF2-40B4-BE49-F238E27FC236}">
                    <a16:creationId xmlns:a16="http://schemas.microsoft.com/office/drawing/2014/main" id="{B9F270BA-7490-46A7-BF25-EBB40C397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0" name="Freeform 158">
                <a:extLst>
                  <a:ext uri="{FF2B5EF4-FFF2-40B4-BE49-F238E27FC236}">
                    <a16:creationId xmlns:a16="http://schemas.microsoft.com/office/drawing/2014/main" id="{EC55AD89-8E89-4DCF-A813-CBD7872140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1" name="Freeform 161">
                <a:extLst>
                  <a:ext uri="{FF2B5EF4-FFF2-40B4-BE49-F238E27FC236}">
                    <a16:creationId xmlns:a16="http://schemas.microsoft.com/office/drawing/2014/main" id="{73DA751A-7155-418C-9C4C-DB0998A66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2" name="Freeform 162">
                <a:extLst>
                  <a:ext uri="{FF2B5EF4-FFF2-40B4-BE49-F238E27FC236}">
                    <a16:creationId xmlns:a16="http://schemas.microsoft.com/office/drawing/2014/main" id="{F935FD45-7B1C-4251-9A7B-48514EAE3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3" name="Freeform 163">
                <a:extLst>
                  <a:ext uri="{FF2B5EF4-FFF2-40B4-BE49-F238E27FC236}">
                    <a16:creationId xmlns:a16="http://schemas.microsoft.com/office/drawing/2014/main" id="{6D0D3ED7-793A-4782-99F9-2D56F15DF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4" name="Freeform 164">
                <a:extLst>
                  <a:ext uri="{FF2B5EF4-FFF2-40B4-BE49-F238E27FC236}">
                    <a16:creationId xmlns:a16="http://schemas.microsoft.com/office/drawing/2014/main" id="{4AFE3507-6594-4FC1-9C22-4647FD6D1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5" name="Freeform 165">
                <a:extLst>
                  <a:ext uri="{FF2B5EF4-FFF2-40B4-BE49-F238E27FC236}">
                    <a16:creationId xmlns:a16="http://schemas.microsoft.com/office/drawing/2014/main" id="{367BC3B4-6DCA-482A-A957-C97D02BD3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6" name="Freeform 166">
                <a:extLst>
                  <a:ext uri="{FF2B5EF4-FFF2-40B4-BE49-F238E27FC236}">
                    <a16:creationId xmlns:a16="http://schemas.microsoft.com/office/drawing/2014/main" id="{81E2B299-DB76-499D-8FC1-0FEBC9899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7" name="Freeform 167">
                <a:extLst>
                  <a:ext uri="{FF2B5EF4-FFF2-40B4-BE49-F238E27FC236}">
                    <a16:creationId xmlns:a16="http://schemas.microsoft.com/office/drawing/2014/main" id="{247F09BF-2E2B-4FDA-9506-27FCD82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8" name="Freeform 168">
                <a:extLst>
                  <a:ext uri="{FF2B5EF4-FFF2-40B4-BE49-F238E27FC236}">
                    <a16:creationId xmlns:a16="http://schemas.microsoft.com/office/drawing/2014/main" id="{F7C8031B-47A5-4C8A-9C21-95F5159BB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9" name="Freeform 169">
                <a:extLst>
                  <a:ext uri="{FF2B5EF4-FFF2-40B4-BE49-F238E27FC236}">
                    <a16:creationId xmlns:a16="http://schemas.microsoft.com/office/drawing/2014/main" id="{B3673E20-2035-4FF4-8FC0-18CFBA613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0" name="Freeform 170">
                <a:extLst>
                  <a:ext uri="{FF2B5EF4-FFF2-40B4-BE49-F238E27FC236}">
                    <a16:creationId xmlns:a16="http://schemas.microsoft.com/office/drawing/2014/main" id="{7598733D-3116-42B4-AAE4-BA56277F2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1" name="Freeform 171">
                <a:extLst>
                  <a:ext uri="{FF2B5EF4-FFF2-40B4-BE49-F238E27FC236}">
                    <a16:creationId xmlns:a16="http://schemas.microsoft.com/office/drawing/2014/main" id="{7A56B50E-3DCA-4954-A1C2-FFEAD8642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2" name="Freeform 172">
                <a:extLst>
                  <a:ext uri="{FF2B5EF4-FFF2-40B4-BE49-F238E27FC236}">
                    <a16:creationId xmlns:a16="http://schemas.microsoft.com/office/drawing/2014/main" id="{780916A1-FE37-45B7-B639-907D0D2E8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3" name="Freeform 173">
                <a:extLst>
                  <a:ext uri="{FF2B5EF4-FFF2-40B4-BE49-F238E27FC236}">
                    <a16:creationId xmlns:a16="http://schemas.microsoft.com/office/drawing/2014/main" id="{8583723C-D99F-4215-B633-90CF23BDE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4" name="Freeform 174">
                <a:extLst>
                  <a:ext uri="{FF2B5EF4-FFF2-40B4-BE49-F238E27FC236}">
                    <a16:creationId xmlns:a16="http://schemas.microsoft.com/office/drawing/2014/main" id="{ACDEA7E0-56A1-45C1-B721-D31580297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5" name="Freeform 175">
                <a:extLst>
                  <a:ext uri="{FF2B5EF4-FFF2-40B4-BE49-F238E27FC236}">
                    <a16:creationId xmlns:a16="http://schemas.microsoft.com/office/drawing/2014/main" id="{A528ED47-6120-4EBA-8615-8E3DA683C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6" name="Freeform 176">
                <a:extLst>
                  <a:ext uri="{FF2B5EF4-FFF2-40B4-BE49-F238E27FC236}">
                    <a16:creationId xmlns:a16="http://schemas.microsoft.com/office/drawing/2014/main" id="{EFD393C4-0A7B-46AC-88AE-7B79A56B5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7" name="Freeform 177">
                <a:extLst>
                  <a:ext uri="{FF2B5EF4-FFF2-40B4-BE49-F238E27FC236}">
                    <a16:creationId xmlns:a16="http://schemas.microsoft.com/office/drawing/2014/main" id="{CF008A82-6E8F-4D6A-BB44-66F8AD27C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8" name="Freeform 178">
                <a:extLst>
                  <a:ext uri="{FF2B5EF4-FFF2-40B4-BE49-F238E27FC236}">
                    <a16:creationId xmlns:a16="http://schemas.microsoft.com/office/drawing/2014/main" id="{3ED85851-44BA-498F-9296-4B390FBDC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9" name="Freeform 188">
                <a:extLst>
                  <a:ext uri="{FF2B5EF4-FFF2-40B4-BE49-F238E27FC236}">
                    <a16:creationId xmlns:a16="http://schemas.microsoft.com/office/drawing/2014/main" id="{B8D9D6ED-6F2A-430D-AFD6-4973D22FB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0" name="Freeform 103">
                <a:extLst>
                  <a:ext uri="{FF2B5EF4-FFF2-40B4-BE49-F238E27FC236}">
                    <a16:creationId xmlns:a16="http://schemas.microsoft.com/office/drawing/2014/main" id="{C6251C19-C954-443A-8765-D5780725B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1" name="Freeform 104">
                <a:extLst>
                  <a:ext uri="{FF2B5EF4-FFF2-40B4-BE49-F238E27FC236}">
                    <a16:creationId xmlns:a16="http://schemas.microsoft.com/office/drawing/2014/main" id="{1C63F79D-136F-4191-AF5B-685CEDE4A6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65E72559-DDA2-44EB-956B-8DA3DC070138}"/>
              </a:ext>
            </a:extLst>
          </p:cNvPr>
          <p:cNvSpPr/>
          <p:nvPr/>
        </p:nvSpPr>
        <p:spPr>
          <a:xfrm>
            <a:off x="831287" y="7981592"/>
            <a:ext cx="6086475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rgbClr val="CCCC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 - Market</a:t>
            </a:r>
          </a:p>
        </p:txBody>
      </p:sp>
      <p:sp>
        <p:nvSpPr>
          <p:cNvPr id="1166" name="ZoneTexte 1165">
            <a:extLst>
              <a:ext uri="{FF2B5EF4-FFF2-40B4-BE49-F238E27FC236}">
                <a16:creationId xmlns:a16="http://schemas.microsoft.com/office/drawing/2014/main" id="{84403E83-F64A-4293-8350-85E57059ABDD}"/>
              </a:ext>
            </a:extLst>
          </p:cNvPr>
          <p:cNvSpPr txBox="1"/>
          <p:nvPr/>
        </p:nvSpPr>
        <p:spPr>
          <a:xfrm>
            <a:off x="6051543" y="9025063"/>
            <a:ext cx="2927350" cy="59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MICHELIN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CAPABILITIES</a:t>
            </a:r>
          </a:p>
        </p:txBody>
      </p:sp>
      <p:sp>
        <p:nvSpPr>
          <p:cNvPr id="1167" name="ZoneTexte 1166">
            <a:extLst>
              <a:ext uri="{FF2B5EF4-FFF2-40B4-BE49-F238E27FC236}">
                <a16:creationId xmlns:a16="http://schemas.microsoft.com/office/drawing/2014/main" id="{C029F66D-FBBD-43CF-B196-A33FB10EA25A}"/>
              </a:ext>
            </a:extLst>
          </p:cNvPr>
          <p:cNvSpPr txBox="1"/>
          <p:nvPr/>
        </p:nvSpPr>
        <p:spPr>
          <a:xfrm>
            <a:off x="5599105" y="10456988"/>
            <a:ext cx="3059113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VALUE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CHAIN</a:t>
            </a:r>
          </a:p>
        </p:txBody>
      </p:sp>
      <p:sp>
        <p:nvSpPr>
          <p:cNvPr id="1169" name="Freeform 7">
            <a:extLst>
              <a:ext uri="{FF2B5EF4-FFF2-40B4-BE49-F238E27FC236}">
                <a16:creationId xmlns:a16="http://schemas.microsoft.com/office/drawing/2014/main" id="{D3552230-7298-4281-8E37-6E2F9B3CD84D}"/>
              </a:ext>
            </a:extLst>
          </p:cNvPr>
          <p:cNvSpPr>
            <a:spLocks noEditPoints="1"/>
          </p:cNvSpPr>
          <p:nvPr/>
        </p:nvSpPr>
        <p:spPr bwMode="auto">
          <a:xfrm>
            <a:off x="12342251" y="4565944"/>
            <a:ext cx="692150" cy="696912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77" name="Freeform 7">
            <a:extLst>
              <a:ext uri="{FF2B5EF4-FFF2-40B4-BE49-F238E27FC236}">
                <a16:creationId xmlns:a16="http://schemas.microsoft.com/office/drawing/2014/main" id="{33ACC867-AA0E-4141-A21A-F1B3C8D1CF08}"/>
              </a:ext>
            </a:extLst>
          </p:cNvPr>
          <p:cNvSpPr>
            <a:spLocks noEditPoints="1"/>
          </p:cNvSpPr>
          <p:nvPr/>
        </p:nvSpPr>
        <p:spPr bwMode="auto">
          <a:xfrm>
            <a:off x="5975343" y="8855201"/>
            <a:ext cx="693737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CCCC00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78" name="Freeform 7">
            <a:extLst>
              <a:ext uri="{FF2B5EF4-FFF2-40B4-BE49-F238E27FC236}">
                <a16:creationId xmlns:a16="http://schemas.microsoft.com/office/drawing/2014/main" id="{C11ACC6F-F327-487E-A504-88B2D4FFD6E0}"/>
              </a:ext>
            </a:extLst>
          </p:cNvPr>
          <p:cNvSpPr>
            <a:spLocks noEditPoints="1"/>
          </p:cNvSpPr>
          <p:nvPr/>
        </p:nvSpPr>
        <p:spPr bwMode="auto">
          <a:xfrm>
            <a:off x="15466451" y="4616744"/>
            <a:ext cx="693737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80" name="Freeform 7">
            <a:extLst>
              <a:ext uri="{FF2B5EF4-FFF2-40B4-BE49-F238E27FC236}">
                <a16:creationId xmlns:a16="http://schemas.microsoft.com/office/drawing/2014/main" id="{049A8A22-BCDF-4DE0-9536-5951777522E8}"/>
              </a:ext>
            </a:extLst>
          </p:cNvPr>
          <p:cNvSpPr>
            <a:spLocks noEditPoints="1"/>
          </p:cNvSpPr>
          <p:nvPr/>
        </p:nvSpPr>
        <p:spPr bwMode="auto">
          <a:xfrm>
            <a:off x="23972276" y="2624431"/>
            <a:ext cx="692150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grpSp>
        <p:nvGrpSpPr>
          <p:cNvPr id="4226" name="Groupe 1664">
            <a:extLst>
              <a:ext uri="{FF2B5EF4-FFF2-40B4-BE49-F238E27FC236}">
                <a16:creationId xmlns:a16="http://schemas.microsoft.com/office/drawing/2014/main" id="{BC7661A9-0775-484D-859D-57B6A428411F}"/>
              </a:ext>
            </a:extLst>
          </p:cNvPr>
          <p:cNvGrpSpPr>
            <a:grpSpLocks/>
          </p:cNvGrpSpPr>
          <p:nvPr/>
        </p:nvGrpSpPr>
        <p:grpSpPr bwMode="auto">
          <a:xfrm>
            <a:off x="24599338" y="4843756"/>
            <a:ext cx="2914650" cy="1558925"/>
            <a:chOff x="3989388" y="1241944"/>
            <a:chExt cx="559157" cy="262302"/>
          </a:xfrm>
        </p:grpSpPr>
        <p:grpSp>
          <p:nvGrpSpPr>
            <p:cNvPr id="4419" name="Groupe 1663">
              <a:extLst>
                <a:ext uri="{FF2B5EF4-FFF2-40B4-BE49-F238E27FC236}">
                  <a16:creationId xmlns:a16="http://schemas.microsoft.com/office/drawing/2014/main" id="{67AF9507-95C3-4CC3-88B3-F431BCA8F6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9388" y="1259841"/>
              <a:ext cx="559157" cy="244405"/>
              <a:chOff x="3998584" y="1244671"/>
              <a:chExt cx="559157" cy="244405"/>
            </a:xfrm>
          </p:grpSpPr>
          <p:sp>
            <p:nvSpPr>
              <p:cNvPr id="1784" name="ZoneTexte 1783">
                <a:extLst>
                  <a:ext uri="{FF2B5EF4-FFF2-40B4-BE49-F238E27FC236}">
                    <a16:creationId xmlns:a16="http://schemas.microsoft.com/office/drawing/2014/main" id="{2D79954B-ADCA-46FE-A832-6410E31045B9}"/>
                  </a:ext>
                </a:extLst>
              </p:cNvPr>
              <p:cNvSpPr txBox="1"/>
              <p:nvPr/>
            </p:nvSpPr>
            <p:spPr>
              <a:xfrm>
                <a:off x="4060103" y="1385437"/>
                <a:ext cx="497638" cy="5823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ARCHIMATE</a:t>
                </a:r>
              </a:p>
            </p:txBody>
          </p:sp>
          <p:sp>
            <p:nvSpPr>
              <p:cNvPr id="1730" name="Freeform 24">
                <a:extLst>
                  <a:ext uri="{FF2B5EF4-FFF2-40B4-BE49-F238E27FC236}">
                    <a16:creationId xmlns:a16="http://schemas.microsoft.com/office/drawing/2014/main" id="{24E4FB6F-7079-47A1-A47C-CC1562734C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130" y="1346439"/>
                <a:ext cx="127303" cy="105776"/>
              </a:xfrm>
              <a:custGeom>
                <a:avLst/>
                <a:gdLst>
                  <a:gd name="T0" fmla="*/ 1 w 70"/>
                  <a:gd name="T1" fmla="*/ 15 h 63"/>
                  <a:gd name="T2" fmla="*/ 35 w 70"/>
                  <a:gd name="T3" fmla="*/ 0 h 63"/>
                  <a:gd name="T4" fmla="*/ 64 w 70"/>
                  <a:gd name="T5" fmla="*/ 27 h 63"/>
                  <a:gd name="T6" fmla="*/ 8 w 70"/>
                  <a:gd name="T7" fmla="*/ 23 h 63"/>
                  <a:gd name="T8" fmla="*/ 15 w 70"/>
                  <a:gd name="T9" fmla="*/ 23 h 63"/>
                  <a:gd name="T10" fmla="*/ 6 w 70"/>
                  <a:gd name="T11" fmla="*/ 27 h 63"/>
                  <a:gd name="T12" fmla="*/ 5 w 70"/>
                  <a:gd name="T13" fmla="*/ 27 h 63"/>
                  <a:gd name="T14" fmla="*/ 5 w 70"/>
                  <a:gd name="T15" fmla="*/ 27 h 63"/>
                  <a:gd name="T16" fmla="*/ 66 w 70"/>
                  <a:gd name="T17" fmla="*/ 38 h 63"/>
                  <a:gd name="T18" fmla="*/ 64 w 70"/>
                  <a:gd name="T19" fmla="*/ 36 h 63"/>
                  <a:gd name="T20" fmla="*/ 54 w 70"/>
                  <a:gd name="T21" fmla="*/ 41 h 63"/>
                  <a:gd name="T22" fmla="*/ 62 w 70"/>
                  <a:gd name="T23" fmla="*/ 41 h 63"/>
                  <a:gd name="T24" fmla="*/ 5 w 70"/>
                  <a:gd name="T25" fmla="*/ 36 h 63"/>
                  <a:gd name="T26" fmla="*/ 64 w 70"/>
                  <a:gd name="T27" fmla="*/ 42 h 63"/>
                  <a:gd name="T28" fmla="*/ 69 w 70"/>
                  <a:gd name="T29" fmla="*/ 48 h 63"/>
                  <a:gd name="T30" fmla="*/ 51 w 70"/>
                  <a:gd name="T31" fmla="*/ 34 h 63"/>
                  <a:gd name="T32" fmla="*/ 51 w 70"/>
                  <a:gd name="T33" fmla="*/ 39 h 63"/>
                  <a:gd name="T34" fmla="*/ 47 w 70"/>
                  <a:gd name="T35" fmla="*/ 40 h 63"/>
                  <a:gd name="T36" fmla="*/ 47 w 70"/>
                  <a:gd name="T37" fmla="*/ 45 h 63"/>
                  <a:gd name="T38" fmla="*/ 42 w 70"/>
                  <a:gd name="T39" fmla="*/ 47 h 63"/>
                  <a:gd name="T40" fmla="*/ 38 w 70"/>
                  <a:gd name="T41" fmla="*/ 49 h 63"/>
                  <a:gd name="T42" fmla="*/ 32 w 70"/>
                  <a:gd name="T43" fmla="*/ 49 h 63"/>
                  <a:gd name="T44" fmla="*/ 30 w 70"/>
                  <a:gd name="T45" fmla="*/ 46 h 63"/>
                  <a:gd name="T46" fmla="*/ 26 w 70"/>
                  <a:gd name="T47" fmla="*/ 47 h 63"/>
                  <a:gd name="T48" fmla="*/ 23 w 70"/>
                  <a:gd name="T49" fmla="*/ 43 h 63"/>
                  <a:gd name="T50" fmla="*/ 19 w 70"/>
                  <a:gd name="T51" fmla="*/ 40 h 63"/>
                  <a:gd name="T52" fmla="*/ 18 w 70"/>
                  <a:gd name="T53" fmla="*/ 34 h 63"/>
                  <a:gd name="T54" fmla="*/ 18 w 70"/>
                  <a:gd name="T55" fmla="*/ 30 h 63"/>
                  <a:gd name="T56" fmla="*/ 19 w 70"/>
                  <a:gd name="T57" fmla="*/ 24 h 63"/>
                  <a:gd name="T58" fmla="*/ 23 w 70"/>
                  <a:gd name="T59" fmla="*/ 23 h 63"/>
                  <a:gd name="T60" fmla="*/ 23 w 70"/>
                  <a:gd name="T61" fmla="*/ 19 h 63"/>
                  <a:gd name="T62" fmla="*/ 28 w 70"/>
                  <a:gd name="T63" fmla="*/ 17 h 63"/>
                  <a:gd name="T64" fmla="*/ 32 w 70"/>
                  <a:gd name="T65" fmla="*/ 15 h 63"/>
                  <a:gd name="T66" fmla="*/ 38 w 70"/>
                  <a:gd name="T67" fmla="*/ 15 h 63"/>
                  <a:gd name="T68" fmla="*/ 42 w 70"/>
                  <a:gd name="T69" fmla="*/ 17 h 63"/>
                  <a:gd name="T70" fmla="*/ 47 w 70"/>
                  <a:gd name="T71" fmla="*/ 19 h 63"/>
                  <a:gd name="T72" fmla="*/ 47 w 70"/>
                  <a:gd name="T73" fmla="*/ 23 h 63"/>
                  <a:gd name="T74" fmla="*/ 51 w 70"/>
                  <a:gd name="T75" fmla="*/ 24 h 63"/>
                  <a:gd name="T76" fmla="*/ 51 w 70"/>
                  <a:gd name="T77" fmla="*/ 30 h 63"/>
                  <a:gd name="T78" fmla="*/ 50 w 70"/>
                  <a:gd name="T79" fmla="*/ 28 h 63"/>
                  <a:gd name="T80" fmla="*/ 45 w 70"/>
                  <a:gd name="T81" fmla="*/ 20 h 63"/>
                  <a:gd name="T82" fmla="*/ 36 w 70"/>
                  <a:gd name="T83" fmla="*/ 16 h 63"/>
                  <a:gd name="T84" fmla="*/ 26 w 70"/>
                  <a:gd name="T85" fmla="*/ 19 h 63"/>
                  <a:gd name="T86" fmla="*/ 20 w 70"/>
                  <a:gd name="T87" fmla="*/ 26 h 63"/>
                  <a:gd name="T88" fmla="*/ 20 w 70"/>
                  <a:gd name="T89" fmla="*/ 36 h 63"/>
                  <a:gd name="T90" fmla="*/ 25 w 70"/>
                  <a:gd name="T91" fmla="*/ 44 h 63"/>
                  <a:gd name="T92" fmla="*/ 34 w 70"/>
                  <a:gd name="T93" fmla="*/ 47 h 63"/>
                  <a:gd name="T94" fmla="*/ 43 w 70"/>
                  <a:gd name="T95" fmla="*/ 45 h 63"/>
                  <a:gd name="T96" fmla="*/ 49 w 70"/>
                  <a:gd name="T97" fmla="*/ 38 h 63"/>
                  <a:gd name="T98" fmla="*/ 44 w 70"/>
                  <a:gd name="T99" fmla="*/ 32 h 63"/>
                  <a:gd name="T100" fmla="*/ 35 w 70"/>
                  <a:gd name="T101" fmla="*/ 23 h 63"/>
                  <a:gd name="T102" fmla="*/ 35 w 70"/>
                  <a:gd name="T103" fmla="*/ 25 h 63"/>
                  <a:gd name="T104" fmla="*/ 42 w 70"/>
                  <a:gd name="T105" fmla="*/ 32 h 63"/>
                  <a:gd name="T106" fmla="*/ 35 w 70"/>
                  <a:gd name="T107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63">
                    <a:moveTo>
                      <a:pt x="4" y="26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6"/>
                      <a:pt x="1" y="15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9" y="9"/>
                      <a:pt x="21" y="0"/>
                      <a:pt x="35" y="0"/>
                    </a:cubicBezTo>
                    <a:cubicBezTo>
                      <a:pt x="50" y="0"/>
                      <a:pt x="63" y="11"/>
                      <a:pt x="66" y="26"/>
                    </a:cubicBezTo>
                    <a:cubicBezTo>
                      <a:pt x="66" y="26"/>
                      <a:pt x="65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3" y="27"/>
                      <a:pt x="63" y="27"/>
                      <a:pt x="63" y="26"/>
                    </a:cubicBezTo>
                    <a:cubicBezTo>
                      <a:pt x="60" y="13"/>
                      <a:pt x="48" y="3"/>
                      <a:pt x="35" y="3"/>
                    </a:cubicBezTo>
                    <a:cubicBezTo>
                      <a:pt x="22" y="3"/>
                      <a:pt x="11" y="12"/>
                      <a:pt x="8" y="23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6" y="21"/>
                    </a:cubicBezTo>
                    <a:cubicBezTo>
                      <a:pt x="16" y="22"/>
                      <a:pt x="16" y="23"/>
                      <a:pt x="15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7"/>
                      <a:pt x="4" y="27"/>
                      <a:pt x="4" y="26"/>
                    </a:cubicBezTo>
                    <a:close/>
                    <a:moveTo>
                      <a:pt x="69" y="46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5" y="37"/>
                      <a:pt x="65" y="37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3" y="36"/>
                      <a:pt x="63" y="37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3" y="42"/>
                      <a:pt x="54" y="43"/>
                    </a:cubicBezTo>
                    <a:cubicBezTo>
                      <a:pt x="54" y="43"/>
                      <a:pt x="55" y="44"/>
                      <a:pt x="56" y="43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58" y="52"/>
                      <a:pt x="47" y="60"/>
                      <a:pt x="35" y="60"/>
                    </a:cubicBezTo>
                    <a:cubicBezTo>
                      <a:pt x="21" y="60"/>
                      <a:pt x="9" y="51"/>
                      <a:pt x="7" y="38"/>
                    </a:cubicBezTo>
                    <a:cubicBezTo>
                      <a:pt x="7" y="37"/>
                      <a:pt x="6" y="36"/>
                      <a:pt x="5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7" y="53"/>
                      <a:pt x="20" y="63"/>
                      <a:pt x="35" y="63"/>
                    </a:cubicBezTo>
                    <a:cubicBezTo>
                      <a:pt x="48" y="63"/>
                      <a:pt x="60" y="55"/>
                      <a:pt x="64" y="42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8" y="48"/>
                      <a:pt x="68" y="48"/>
                    </a:cubicBezTo>
                    <a:cubicBezTo>
                      <a:pt x="68" y="48"/>
                      <a:pt x="69" y="48"/>
                      <a:pt x="69" y="48"/>
                    </a:cubicBezTo>
                    <a:cubicBezTo>
                      <a:pt x="69" y="48"/>
                      <a:pt x="70" y="47"/>
                      <a:pt x="69" y="46"/>
                    </a:cubicBezTo>
                    <a:close/>
                    <a:moveTo>
                      <a:pt x="49" y="32"/>
                    </a:moveTo>
                    <a:cubicBezTo>
                      <a:pt x="49" y="33"/>
                      <a:pt x="50" y="34"/>
                      <a:pt x="51" y="34"/>
                    </a:cubicBezTo>
                    <a:cubicBezTo>
                      <a:pt x="51" y="34"/>
                      <a:pt x="52" y="34"/>
                      <a:pt x="52" y="34"/>
                    </a:cubicBezTo>
                    <a:cubicBezTo>
                      <a:pt x="52" y="34"/>
                      <a:pt x="52" y="35"/>
                      <a:pt x="52" y="35"/>
                    </a:cubicBezTo>
                    <a:cubicBezTo>
                      <a:pt x="52" y="37"/>
                      <a:pt x="51" y="38"/>
                      <a:pt x="51" y="39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49" y="40"/>
                      <a:pt x="49" y="40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1"/>
                      <a:pt x="46" y="42"/>
                      <a:pt x="47" y="43"/>
                    </a:cubicBezTo>
                    <a:cubicBezTo>
                      <a:pt x="47" y="43"/>
                      <a:pt x="47" y="44"/>
                      <a:pt x="47" y="44"/>
                    </a:cubicBezTo>
                    <a:cubicBezTo>
                      <a:pt x="47" y="44"/>
                      <a:pt x="47" y="44"/>
                      <a:pt x="47" y="45"/>
                    </a:cubicBezTo>
                    <a:cubicBezTo>
                      <a:pt x="46" y="46"/>
                      <a:pt x="44" y="47"/>
                      <a:pt x="43" y="47"/>
                    </a:cubicBezTo>
                    <a:cubicBezTo>
                      <a:pt x="43" y="48"/>
                      <a:pt x="42" y="48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6"/>
                      <a:pt x="40" y="45"/>
                      <a:pt x="39" y="46"/>
                    </a:cubicBezTo>
                    <a:cubicBezTo>
                      <a:pt x="38" y="46"/>
                      <a:pt x="38" y="47"/>
                      <a:pt x="38" y="48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49"/>
                      <a:pt x="37" y="49"/>
                      <a:pt x="37" y="49"/>
                    </a:cubicBezTo>
                    <a:cubicBezTo>
                      <a:pt x="36" y="49"/>
                      <a:pt x="35" y="49"/>
                      <a:pt x="35" y="49"/>
                    </a:cubicBezTo>
                    <a:cubicBezTo>
                      <a:pt x="34" y="49"/>
                      <a:pt x="33" y="49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49"/>
                      <a:pt x="31" y="48"/>
                      <a:pt x="31" y="48"/>
                    </a:cubicBezTo>
                    <a:cubicBezTo>
                      <a:pt x="32" y="47"/>
                      <a:pt x="31" y="46"/>
                      <a:pt x="30" y="46"/>
                    </a:cubicBezTo>
                    <a:cubicBezTo>
                      <a:pt x="29" y="45"/>
                      <a:pt x="28" y="46"/>
                      <a:pt x="28" y="47"/>
                    </a:cubicBezTo>
                    <a:cubicBezTo>
                      <a:pt x="28" y="47"/>
                      <a:pt x="27" y="47"/>
                      <a:pt x="27" y="47"/>
                    </a:cubicBezTo>
                    <a:cubicBezTo>
                      <a:pt x="27" y="48"/>
                      <a:pt x="27" y="48"/>
                      <a:pt x="26" y="47"/>
                    </a:cubicBezTo>
                    <a:cubicBezTo>
                      <a:pt x="25" y="47"/>
                      <a:pt x="24" y="46"/>
                      <a:pt x="23" y="4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4"/>
                      <a:pt x="22" y="43"/>
                      <a:pt x="23" y="43"/>
                    </a:cubicBezTo>
                    <a:cubicBezTo>
                      <a:pt x="23" y="42"/>
                      <a:pt x="23" y="41"/>
                      <a:pt x="23" y="40"/>
                    </a:cubicBezTo>
                    <a:cubicBezTo>
                      <a:pt x="22" y="40"/>
                      <a:pt x="21" y="39"/>
                      <a:pt x="20" y="40"/>
                    </a:cubicBezTo>
                    <a:cubicBezTo>
                      <a:pt x="20" y="40"/>
                      <a:pt x="20" y="40"/>
                      <a:pt x="19" y="40"/>
                    </a:cubicBezTo>
                    <a:cubicBezTo>
                      <a:pt x="19" y="40"/>
                      <a:pt x="19" y="40"/>
                      <a:pt x="19" y="39"/>
                    </a:cubicBezTo>
                    <a:cubicBezTo>
                      <a:pt x="18" y="38"/>
                      <a:pt x="18" y="37"/>
                      <a:pt x="17" y="35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20" y="33"/>
                      <a:pt x="20" y="32"/>
                    </a:cubicBezTo>
                    <a:cubicBezTo>
                      <a:pt x="20" y="31"/>
                      <a:pt x="19" y="30"/>
                      <a:pt x="18" y="30"/>
                    </a:cubicBezTo>
                    <a:cubicBezTo>
                      <a:pt x="18" y="30"/>
                      <a:pt x="18" y="30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7"/>
                      <a:pt x="18" y="26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2" y="24"/>
                      <a:pt x="23" y="23"/>
                    </a:cubicBezTo>
                    <a:cubicBezTo>
                      <a:pt x="23" y="22"/>
                      <a:pt x="23" y="21"/>
                      <a:pt x="23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3" y="19"/>
                    </a:cubicBezTo>
                    <a:cubicBezTo>
                      <a:pt x="24" y="18"/>
                      <a:pt x="25" y="17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8" y="17"/>
                      <a:pt x="28" y="17"/>
                    </a:cubicBezTo>
                    <a:cubicBezTo>
                      <a:pt x="28" y="18"/>
                      <a:pt x="29" y="18"/>
                      <a:pt x="30" y="18"/>
                    </a:cubicBezTo>
                    <a:cubicBezTo>
                      <a:pt x="31" y="18"/>
                      <a:pt x="32" y="17"/>
                      <a:pt x="31" y="16"/>
                    </a:cubicBezTo>
                    <a:cubicBezTo>
                      <a:pt x="31" y="15"/>
                      <a:pt x="31" y="15"/>
                      <a:pt x="32" y="15"/>
                    </a:cubicBezTo>
                    <a:cubicBezTo>
                      <a:pt x="32" y="15"/>
                      <a:pt x="32" y="14"/>
                      <a:pt x="32" y="14"/>
                    </a:cubicBezTo>
                    <a:cubicBezTo>
                      <a:pt x="34" y="14"/>
                      <a:pt x="36" y="14"/>
                      <a:pt x="37" y="14"/>
                    </a:cubicBezTo>
                    <a:cubicBezTo>
                      <a:pt x="37" y="14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7"/>
                      <a:pt x="38" y="18"/>
                      <a:pt x="39" y="18"/>
                    </a:cubicBezTo>
                    <a:cubicBezTo>
                      <a:pt x="40" y="18"/>
                      <a:pt x="41" y="18"/>
                      <a:pt x="42" y="17"/>
                    </a:cubicBezTo>
                    <a:cubicBezTo>
                      <a:pt x="42" y="17"/>
                      <a:pt x="42" y="16"/>
                      <a:pt x="42" y="16"/>
                    </a:cubicBezTo>
                    <a:cubicBezTo>
                      <a:pt x="42" y="16"/>
                      <a:pt x="43" y="16"/>
                      <a:pt x="43" y="16"/>
                    </a:cubicBezTo>
                    <a:cubicBezTo>
                      <a:pt x="44" y="17"/>
                      <a:pt x="46" y="18"/>
                      <a:pt x="47" y="19"/>
                    </a:cubicBezTo>
                    <a:cubicBezTo>
                      <a:pt x="47" y="19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1"/>
                    </a:cubicBezTo>
                    <a:cubicBezTo>
                      <a:pt x="46" y="21"/>
                      <a:pt x="46" y="22"/>
                      <a:pt x="47" y="23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49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1" y="26"/>
                      <a:pt x="52" y="27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30"/>
                      <a:pt x="51" y="30"/>
                      <a:pt x="51" y="30"/>
                    </a:cubicBezTo>
                    <a:cubicBezTo>
                      <a:pt x="50" y="30"/>
                      <a:pt x="49" y="31"/>
                      <a:pt x="49" y="32"/>
                    </a:cubicBezTo>
                    <a:close/>
                    <a:moveTo>
                      <a:pt x="47" y="32"/>
                    </a:moveTo>
                    <a:cubicBezTo>
                      <a:pt x="47" y="30"/>
                      <a:pt x="48" y="29"/>
                      <a:pt x="50" y="28"/>
                    </a:cubicBezTo>
                    <a:cubicBezTo>
                      <a:pt x="50" y="27"/>
                      <a:pt x="49" y="27"/>
                      <a:pt x="49" y="26"/>
                    </a:cubicBezTo>
                    <a:cubicBezTo>
                      <a:pt x="48" y="26"/>
                      <a:pt x="46" y="26"/>
                      <a:pt x="45" y="24"/>
                    </a:cubicBezTo>
                    <a:cubicBezTo>
                      <a:pt x="44" y="23"/>
                      <a:pt x="44" y="21"/>
                      <a:pt x="45" y="20"/>
                    </a:cubicBezTo>
                    <a:cubicBezTo>
                      <a:pt x="44" y="19"/>
                      <a:pt x="44" y="19"/>
                      <a:pt x="43" y="19"/>
                    </a:cubicBezTo>
                    <a:cubicBezTo>
                      <a:pt x="42" y="20"/>
                      <a:pt x="40" y="20"/>
                      <a:pt x="39" y="20"/>
                    </a:cubicBezTo>
                    <a:cubicBezTo>
                      <a:pt x="37" y="19"/>
                      <a:pt x="36" y="18"/>
                      <a:pt x="36" y="16"/>
                    </a:cubicBezTo>
                    <a:cubicBezTo>
                      <a:pt x="35" y="16"/>
                      <a:pt x="34" y="16"/>
                      <a:pt x="34" y="16"/>
                    </a:cubicBezTo>
                    <a:cubicBezTo>
                      <a:pt x="33" y="18"/>
                      <a:pt x="32" y="19"/>
                      <a:pt x="31" y="20"/>
                    </a:cubicBezTo>
                    <a:cubicBezTo>
                      <a:pt x="29" y="20"/>
                      <a:pt x="27" y="20"/>
                      <a:pt x="26" y="19"/>
                    </a:cubicBezTo>
                    <a:cubicBezTo>
                      <a:pt x="26" y="19"/>
                      <a:pt x="25" y="19"/>
                      <a:pt x="25" y="20"/>
                    </a:cubicBezTo>
                    <a:cubicBezTo>
                      <a:pt x="25" y="21"/>
                      <a:pt x="25" y="23"/>
                      <a:pt x="24" y="24"/>
                    </a:cubicBezTo>
                    <a:cubicBezTo>
                      <a:pt x="24" y="26"/>
                      <a:pt x="22" y="26"/>
                      <a:pt x="20" y="26"/>
                    </a:cubicBezTo>
                    <a:cubicBezTo>
                      <a:pt x="20" y="27"/>
                      <a:pt x="20" y="27"/>
                      <a:pt x="20" y="28"/>
                    </a:cubicBezTo>
                    <a:cubicBezTo>
                      <a:pt x="21" y="29"/>
                      <a:pt x="22" y="30"/>
                      <a:pt x="22" y="32"/>
                    </a:cubicBezTo>
                    <a:cubicBezTo>
                      <a:pt x="22" y="34"/>
                      <a:pt x="21" y="35"/>
                      <a:pt x="20" y="36"/>
                    </a:cubicBezTo>
                    <a:cubicBezTo>
                      <a:pt x="20" y="36"/>
                      <a:pt x="20" y="37"/>
                      <a:pt x="20" y="38"/>
                    </a:cubicBezTo>
                    <a:cubicBezTo>
                      <a:pt x="22" y="37"/>
                      <a:pt x="24" y="38"/>
                      <a:pt x="24" y="39"/>
                    </a:cubicBezTo>
                    <a:cubicBezTo>
                      <a:pt x="25" y="41"/>
                      <a:pt x="25" y="42"/>
                      <a:pt x="25" y="44"/>
                    </a:cubicBezTo>
                    <a:cubicBezTo>
                      <a:pt x="25" y="44"/>
                      <a:pt x="26" y="45"/>
                      <a:pt x="26" y="45"/>
                    </a:cubicBezTo>
                    <a:cubicBezTo>
                      <a:pt x="27" y="44"/>
                      <a:pt x="29" y="43"/>
                      <a:pt x="31" y="44"/>
                    </a:cubicBezTo>
                    <a:cubicBezTo>
                      <a:pt x="32" y="44"/>
                      <a:pt x="33" y="46"/>
                      <a:pt x="34" y="47"/>
                    </a:cubicBezTo>
                    <a:cubicBezTo>
                      <a:pt x="34" y="47"/>
                      <a:pt x="35" y="47"/>
                      <a:pt x="36" y="47"/>
                    </a:cubicBezTo>
                    <a:cubicBezTo>
                      <a:pt x="36" y="46"/>
                      <a:pt x="37" y="44"/>
                      <a:pt x="39" y="44"/>
                    </a:cubicBezTo>
                    <a:cubicBezTo>
                      <a:pt x="40" y="43"/>
                      <a:pt x="42" y="44"/>
                      <a:pt x="43" y="45"/>
                    </a:cubicBezTo>
                    <a:cubicBezTo>
                      <a:pt x="44" y="45"/>
                      <a:pt x="44" y="44"/>
                      <a:pt x="45" y="44"/>
                    </a:cubicBezTo>
                    <a:cubicBezTo>
                      <a:pt x="44" y="42"/>
                      <a:pt x="44" y="41"/>
                      <a:pt x="45" y="39"/>
                    </a:cubicBezTo>
                    <a:cubicBezTo>
                      <a:pt x="46" y="38"/>
                      <a:pt x="48" y="37"/>
                      <a:pt x="49" y="38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48" y="35"/>
                      <a:pt x="47" y="34"/>
                      <a:pt x="47" y="32"/>
                    </a:cubicBezTo>
                    <a:close/>
                    <a:moveTo>
                      <a:pt x="44" y="32"/>
                    </a:moveTo>
                    <a:cubicBezTo>
                      <a:pt x="44" y="37"/>
                      <a:pt x="40" y="42"/>
                      <a:pt x="35" y="42"/>
                    </a:cubicBezTo>
                    <a:cubicBezTo>
                      <a:pt x="30" y="42"/>
                      <a:pt x="25" y="37"/>
                      <a:pt x="25" y="32"/>
                    </a:cubicBezTo>
                    <a:cubicBezTo>
                      <a:pt x="25" y="27"/>
                      <a:pt x="30" y="23"/>
                      <a:pt x="35" y="23"/>
                    </a:cubicBezTo>
                    <a:cubicBezTo>
                      <a:pt x="40" y="23"/>
                      <a:pt x="44" y="27"/>
                      <a:pt x="44" y="32"/>
                    </a:cubicBezTo>
                    <a:close/>
                    <a:moveTo>
                      <a:pt x="42" y="32"/>
                    </a:moveTo>
                    <a:cubicBezTo>
                      <a:pt x="42" y="28"/>
                      <a:pt x="39" y="25"/>
                      <a:pt x="35" y="25"/>
                    </a:cubicBezTo>
                    <a:cubicBezTo>
                      <a:pt x="31" y="25"/>
                      <a:pt x="27" y="28"/>
                      <a:pt x="27" y="32"/>
                    </a:cubicBezTo>
                    <a:cubicBezTo>
                      <a:pt x="27" y="36"/>
                      <a:pt x="31" y="40"/>
                      <a:pt x="35" y="40"/>
                    </a:cubicBezTo>
                    <a:cubicBezTo>
                      <a:pt x="39" y="40"/>
                      <a:pt x="42" y="36"/>
                      <a:pt x="42" y="32"/>
                    </a:cubicBezTo>
                    <a:close/>
                    <a:moveTo>
                      <a:pt x="35" y="29"/>
                    </a:moveTo>
                    <a:cubicBezTo>
                      <a:pt x="33" y="29"/>
                      <a:pt x="31" y="30"/>
                      <a:pt x="31" y="32"/>
                    </a:cubicBezTo>
                    <a:cubicBezTo>
                      <a:pt x="31" y="34"/>
                      <a:pt x="33" y="36"/>
                      <a:pt x="35" y="36"/>
                    </a:cubicBezTo>
                    <a:cubicBezTo>
                      <a:pt x="37" y="36"/>
                      <a:pt x="38" y="34"/>
                      <a:pt x="38" y="32"/>
                    </a:cubicBezTo>
                    <a:cubicBezTo>
                      <a:pt x="38" y="30"/>
                      <a:pt x="37" y="29"/>
                      <a:pt x="35" y="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>
                <a:solidFill>
                  <a:schemeClr val="accent3"/>
                </a:solidFill>
              </a:ln>
            </p:spPr>
            <p:txBody>
              <a:bodyPr lIns="321064" tIns="160537" rIns="321064" bIns="160537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600">
                  <a:latin typeface="+mn-lt"/>
                </a:endParaRPr>
              </a:p>
            </p:txBody>
          </p:sp>
          <p:sp>
            <p:nvSpPr>
              <p:cNvPr id="1785" name="iCon 3">
                <a:extLst>
                  <a:ext uri="{FF2B5EF4-FFF2-40B4-BE49-F238E27FC236}">
                    <a16:creationId xmlns:a16="http://schemas.microsoft.com/office/drawing/2014/main" id="{F2745C30-4EED-4EB0-B4FC-24AF23E134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2834" y="1265772"/>
                <a:ext cx="148621" cy="119131"/>
              </a:xfrm>
              <a:custGeom>
                <a:avLst/>
                <a:gdLst>
                  <a:gd name="T0" fmla="*/ 17 w 71"/>
                  <a:gd name="T1" fmla="*/ 45 h 67"/>
                  <a:gd name="T2" fmla="*/ 29 w 71"/>
                  <a:gd name="T3" fmla="*/ 32 h 67"/>
                  <a:gd name="T4" fmla="*/ 30 w 71"/>
                  <a:gd name="T5" fmla="*/ 30 h 67"/>
                  <a:gd name="T6" fmla="*/ 29 w 71"/>
                  <a:gd name="T7" fmla="*/ 25 h 67"/>
                  <a:gd name="T8" fmla="*/ 27 w 71"/>
                  <a:gd name="T9" fmla="*/ 20 h 67"/>
                  <a:gd name="T10" fmla="*/ 28 w 71"/>
                  <a:gd name="T11" fmla="*/ 15 h 67"/>
                  <a:gd name="T12" fmla="*/ 34 w 71"/>
                  <a:gd name="T13" fmla="*/ 12 h 67"/>
                  <a:gd name="T14" fmla="*/ 39 w 71"/>
                  <a:gd name="T15" fmla="*/ 14 h 67"/>
                  <a:gd name="T16" fmla="*/ 40 w 71"/>
                  <a:gd name="T17" fmla="*/ 16 h 67"/>
                  <a:gd name="T18" fmla="*/ 40 w 71"/>
                  <a:gd name="T19" fmla="*/ 20 h 67"/>
                  <a:gd name="T20" fmla="*/ 40 w 71"/>
                  <a:gd name="T21" fmla="*/ 24 h 67"/>
                  <a:gd name="T22" fmla="*/ 37 w 71"/>
                  <a:gd name="T23" fmla="*/ 29 h 67"/>
                  <a:gd name="T24" fmla="*/ 38 w 71"/>
                  <a:gd name="T25" fmla="*/ 31 h 67"/>
                  <a:gd name="T26" fmla="*/ 48 w 71"/>
                  <a:gd name="T27" fmla="*/ 35 h 67"/>
                  <a:gd name="T28" fmla="*/ 28 w 71"/>
                  <a:gd name="T29" fmla="*/ 31 h 67"/>
                  <a:gd name="T30" fmla="*/ 22 w 71"/>
                  <a:gd name="T31" fmla="*/ 29 h 67"/>
                  <a:gd name="T32" fmla="*/ 26 w 71"/>
                  <a:gd name="T33" fmla="*/ 24 h 67"/>
                  <a:gd name="T34" fmla="*/ 26 w 71"/>
                  <a:gd name="T35" fmla="*/ 18 h 67"/>
                  <a:gd name="T36" fmla="*/ 19 w 71"/>
                  <a:gd name="T37" fmla="*/ 13 h 67"/>
                  <a:gd name="T38" fmla="*/ 17 w 71"/>
                  <a:gd name="T39" fmla="*/ 28 h 67"/>
                  <a:gd name="T40" fmla="*/ 16 w 71"/>
                  <a:gd name="T41" fmla="*/ 29 h 67"/>
                  <a:gd name="T42" fmla="*/ 15 w 71"/>
                  <a:gd name="T43" fmla="*/ 45 h 67"/>
                  <a:gd name="T44" fmla="*/ 52 w 71"/>
                  <a:gd name="T45" fmla="*/ 30 h 67"/>
                  <a:gd name="T46" fmla="*/ 51 w 71"/>
                  <a:gd name="T47" fmla="*/ 28 h 67"/>
                  <a:gd name="T48" fmla="*/ 53 w 71"/>
                  <a:gd name="T49" fmla="*/ 23 h 67"/>
                  <a:gd name="T50" fmla="*/ 54 w 71"/>
                  <a:gd name="T51" fmla="*/ 19 h 67"/>
                  <a:gd name="T52" fmla="*/ 48 w 71"/>
                  <a:gd name="T53" fmla="*/ 12 h 67"/>
                  <a:gd name="T54" fmla="*/ 48 w 71"/>
                  <a:gd name="T55" fmla="*/ 12 h 67"/>
                  <a:gd name="T56" fmla="*/ 43 w 71"/>
                  <a:gd name="T57" fmla="*/ 15 h 67"/>
                  <a:gd name="T58" fmla="*/ 42 w 71"/>
                  <a:gd name="T59" fmla="*/ 18 h 67"/>
                  <a:gd name="T60" fmla="*/ 42 w 71"/>
                  <a:gd name="T61" fmla="*/ 19 h 67"/>
                  <a:gd name="T62" fmla="*/ 44 w 71"/>
                  <a:gd name="T63" fmla="*/ 26 h 67"/>
                  <a:gd name="T64" fmla="*/ 44 w 71"/>
                  <a:gd name="T65" fmla="*/ 29 h 67"/>
                  <a:gd name="T66" fmla="*/ 40 w 71"/>
                  <a:gd name="T67" fmla="*/ 31 h 67"/>
                  <a:gd name="T68" fmla="*/ 53 w 71"/>
                  <a:gd name="T69" fmla="*/ 44 h 67"/>
                  <a:gd name="T70" fmla="*/ 60 w 71"/>
                  <a:gd name="T71" fmla="*/ 32 h 67"/>
                  <a:gd name="T72" fmla="*/ 71 w 71"/>
                  <a:gd name="T73" fmla="*/ 51 h 67"/>
                  <a:gd name="T74" fmla="*/ 7 w 71"/>
                  <a:gd name="T75" fmla="*/ 67 h 67"/>
                  <a:gd name="T76" fmla="*/ 5 w 71"/>
                  <a:gd name="T77" fmla="*/ 65 h 67"/>
                  <a:gd name="T78" fmla="*/ 0 w 71"/>
                  <a:gd name="T79" fmla="*/ 51 h 67"/>
                  <a:gd name="T80" fmla="*/ 66 w 71"/>
                  <a:gd name="T81" fmla="*/ 0 h 67"/>
                  <a:gd name="T82" fmla="*/ 66 w 71"/>
                  <a:gd name="T83" fmla="*/ 3 h 67"/>
                  <a:gd name="T84" fmla="*/ 3 w 71"/>
                  <a:gd name="T85" fmla="*/ 51 h 67"/>
                  <a:gd name="T86" fmla="*/ 12 w 71"/>
                  <a:gd name="T87" fmla="*/ 54 h 67"/>
                  <a:gd name="T88" fmla="*/ 18 w 71"/>
                  <a:gd name="T89" fmla="*/ 53 h 67"/>
                  <a:gd name="T90" fmla="*/ 68 w 71"/>
                  <a:gd name="T91" fmla="*/ 51 h 67"/>
                  <a:gd name="T92" fmla="*/ 6 w 71"/>
                  <a:gd name="T93" fmla="*/ 16 h 67"/>
                  <a:gd name="T94" fmla="*/ 18 w 71"/>
                  <a:gd name="T95" fmla="*/ 5 h 67"/>
                  <a:gd name="T96" fmla="*/ 4 w 71"/>
                  <a:gd name="T97" fmla="*/ 5 h 67"/>
                  <a:gd name="T98" fmla="*/ 5 w 71"/>
                  <a:gd name="T99" fmla="*/ 17 h 67"/>
                  <a:gd name="T100" fmla="*/ 4 w 71"/>
                  <a:gd name="T101" fmla="*/ 25 h 67"/>
                  <a:gd name="T102" fmla="*/ 6 w 71"/>
                  <a:gd name="T103" fmla="*/ 2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67">
                    <a:moveTo>
                      <a:pt x="48" y="35"/>
                    </a:moveTo>
                    <a:cubicBezTo>
                      <a:pt x="48" y="35"/>
                      <a:pt x="51" y="45"/>
                      <a:pt x="51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7" y="45"/>
                      <a:pt x="19" y="35"/>
                      <a:pt x="20" y="35"/>
                    </a:cubicBezTo>
                    <a:cubicBezTo>
                      <a:pt x="21" y="35"/>
                      <a:pt x="27" y="33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0"/>
                    </a:cubicBezTo>
                    <a:cubicBezTo>
                      <a:pt x="30" y="30"/>
                      <a:pt x="31" y="29"/>
                      <a:pt x="31" y="29"/>
                    </a:cubicBezTo>
                    <a:cubicBezTo>
                      <a:pt x="31" y="29"/>
                      <a:pt x="29" y="27"/>
                      <a:pt x="29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5"/>
                      <a:pt x="28" y="24"/>
                      <a:pt x="28" y="24"/>
                    </a:cubicBezTo>
                    <a:cubicBezTo>
                      <a:pt x="27" y="24"/>
                      <a:pt x="27" y="23"/>
                      <a:pt x="27" y="23"/>
                    </a:cubicBezTo>
                    <a:cubicBezTo>
                      <a:pt x="27" y="22"/>
                      <a:pt x="26" y="21"/>
                      <a:pt x="27" y="20"/>
                    </a:cubicBezTo>
                    <a:cubicBezTo>
                      <a:pt x="27" y="20"/>
                      <a:pt x="28" y="20"/>
                      <a:pt x="28" y="20"/>
                    </a:cubicBezTo>
                    <a:cubicBezTo>
                      <a:pt x="28" y="20"/>
                      <a:pt x="28" y="19"/>
                      <a:pt x="28" y="18"/>
                    </a:cubicBezTo>
                    <a:cubicBezTo>
                      <a:pt x="27" y="16"/>
                      <a:pt x="28" y="16"/>
                      <a:pt x="28" y="15"/>
                    </a:cubicBezTo>
                    <a:cubicBezTo>
                      <a:pt x="29" y="14"/>
                      <a:pt x="30" y="14"/>
                      <a:pt x="30" y="14"/>
                    </a:cubicBezTo>
                    <a:cubicBezTo>
                      <a:pt x="30" y="14"/>
                      <a:pt x="31" y="14"/>
                      <a:pt x="31" y="13"/>
                    </a:cubicBezTo>
                    <a:cubicBezTo>
                      <a:pt x="32" y="13"/>
                      <a:pt x="33" y="12"/>
                      <a:pt x="34" y="12"/>
                    </a:cubicBezTo>
                    <a:cubicBezTo>
                      <a:pt x="39" y="12"/>
                      <a:pt x="41" y="15"/>
                      <a:pt x="41" y="15"/>
                    </a:cubicBezTo>
                    <a:cubicBezTo>
                      <a:pt x="41" y="15"/>
                      <a:pt x="40" y="15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40" y="14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40" y="17"/>
                      <a:pt x="40" y="18"/>
                    </a:cubicBezTo>
                    <a:cubicBezTo>
                      <a:pt x="40" y="19"/>
                      <a:pt x="40" y="20"/>
                      <a:pt x="40" y="20"/>
                    </a:cubicBezTo>
                    <a:cubicBezTo>
                      <a:pt x="40" y="20"/>
                      <a:pt x="41" y="20"/>
                      <a:pt x="41" y="20"/>
                    </a:cubicBezTo>
                    <a:cubicBezTo>
                      <a:pt x="42" y="21"/>
                      <a:pt x="41" y="22"/>
                      <a:pt x="41" y="23"/>
                    </a:cubicBezTo>
                    <a:cubicBezTo>
                      <a:pt x="41" y="23"/>
                      <a:pt x="41" y="24"/>
                      <a:pt x="40" y="24"/>
                    </a:cubicBezTo>
                    <a:cubicBezTo>
                      <a:pt x="40" y="24"/>
                      <a:pt x="39" y="25"/>
                      <a:pt x="39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7"/>
                      <a:pt x="37" y="29"/>
                      <a:pt x="37" y="29"/>
                    </a:cubicBezTo>
                    <a:cubicBezTo>
                      <a:pt x="37" y="29"/>
                      <a:pt x="37" y="30"/>
                      <a:pt x="38" y="30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1" y="33"/>
                      <a:pt x="47" y="35"/>
                      <a:pt x="48" y="35"/>
                    </a:cubicBezTo>
                    <a:close/>
                    <a:moveTo>
                      <a:pt x="20" y="33"/>
                    </a:moveTo>
                    <a:cubicBezTo>
                      <a:pt x="20" y="33"/>
                      <a:pt x="24" y="32"/>
                      <a:pt x="28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2" y="29"/>
                      <a:pt x="22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4" y="28"/>
                      <a:pt x="25" y="27"/>
                      <a:pt x="25" y="27"/>
                    </a:cubicBezTo>
                    <a:cubicBezTo>
                      <a:pt x="25" y="27"/>
                      <a:pt x="25" y="26"/>
                      <a:pt x="26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4" y="21"/>
                      <a:pt x="25" y="19"/>
                      <a:pt x="26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5"/>
                      <a:pt x="24" y="14"/>
                      <a:pt x="23" y="14"/>
                    </a:cubicBezTo>
                    <a:cubicBezTo>
                      <a:pt x="22" y="13"/>
                      <a:pt x="22" y="14"/>
                      <a:pt x="22" y="14"/>
                    </a:cubicBezTo>
                    <a:cubicBezTo>
                      <a:pt x="22" y="14"/>
                      <a:pt x="22" y="13"/>
                      <a:pt x="19" y="13"/>
                    </a:cubicBezTo>
                    <a:cubicBezTo>
                      <a:pt x="17" y="13"/>
                      <a:pt x="14" y="15"/>
                      <a:pt x="14" y="18"/>
                    </a:cubicBezTo>
                    <a:cubicBezTo>
                      <a:pt x="12" y="22"/>
                      <a:pt x="14" y="28"/>
                      <a:pt x="14" y="28"/>
                    </a:cubicBezTo>
                    <a:cubicBezTo>
                      <a:pt x="14" y="28"/>
                      <a:pt x="16" y="28"/>
                      <a:pt x="17" y="28"/>
                    </a:cubicBezTo>
                    <a:cubicBezTo>
                      <a:pt x="17" y="28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1" y="31"/>
                      <a:pt x="10" y="31"/>
                    </a:cubicBezTo>
                    <a:cubicBezTo>
                      <a:pt x="10" y="31"/>
                      <a:pt x="8" y="45"/>
                      <a:pt x="8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4"/>
                    </a:cubicBezTo>
                    <a:cubicBezTo>
                      <a:pt x="18" y="34"/>
                      <a:pt x="19" y="33"/>
                      <a:pt x="20" y="33"/>
                    </a:cubicBezTo>
                    <a:close/>
                    <a:moveTo>
                      <a:pt x="52" y="30"/>
                    </a:move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7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5"/>
                      <a:pt x="52" y="24"/>
                      <a:pt x="53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4" y="22"/>
                      <a:pt x="54" y="22"/>
                      <a:pt x="54" y="21"/>
                    </a:cubicBezTo>
                    <a:cubicBezTo>
                      <a:pt x="54" y="21"/>
                      <a:pt x="55" y="19"/>
                      <a:pt x="54" y="19"/>
                    </a:cubicBezTo>
                    <a:cubicBezTo>
                      <a:pt x="54" y="19"/>
                      <a:pt x="54" y="19"/>
                      <a:pt x="53" y="19"/>
                    </a:cubicBezTo>
                    <a:cubicBezTo>
                      <a:pt x="53" y="18"/>
                      <a:pt x="54" y="17"/>
                      <a:pt x="54" y="17"/>
                    </a:cubicBezTo>
                    <a:cubicBezTo>
                      <a:pt x="54" y="16"/>
                      <a:pt x="53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5" y="12"/>
                      <a:pt x="44" y="13"/>
                      <a:pt x="43" y="14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8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2" y="18"/>
                      <a:pt x="42" y="18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3" y="19"/>
                      <a:pt x="44" y="21"/>
                      <a:pt x="43" y="23"/>
                    </a:cubicBezTo>
                    <a:cubicBezTo>
                      <a:pt x="43" y="24"/>
                      <a:pt x="44" y="25"/>
                      <a:pt x="44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4" y="28"/>
                      <a:pt x="44" y="28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3" y="30"/>
                      <a:pt x="41" y="30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3" y="32"/>
                      <a:pt x="48" y="33"/>
                      <a:pt x="48" y="33"/>
                    </a:cubicBezTo>
                    <a:cubicBezTo>
                      <a:pt x="49" y="33"/>
                      <a:pt x="50" y="34"/>
                      <a:pt x="53" y="44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2" y="40"/>
                      <a:pt x="61" y="32"/>
                      <a:pt x="60" y="32"/>
                    </a:cubicBezTo>
                    <a:cubicBezTo>
                      <a:pt x="59" y="32"/>
                      <a:pt x="54" y="30"/>
                      <a:pt x="52" y="30"/>
                    </a:cubicBezTo>
                    <a:close/>
                    <a:moveTo>
                      <a:pt x="71" y="5"/>
                    </a:moveTo>
                    <a:cubicBezTo>
                      <a:pt x="71" y="51"/>
                      <a:pt x="71" y="51"/>
                      <a:pt x="71" y="51"/>
                    </a:cubicBezTo>
                    <a:cubicBezTo>
                      <a:pt x="71" y="54"/>
                      <a:pt x="68" y="56"/>
                      <a:pt x="66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6" y="67"/>
                      <a:pt x="6" y="67"/>
                    </a:cubicBezTo>
                    <a:cubicBezTo>
                      <a:pt x="6" y="67"/>
                      <a:pt x="5" y="67"/>
                      <a:pt x="5" y="67"/>
                    </a:cubicBezTo>
                    <a:cubicBezTo>
                      <a:pt x="5" y="66"/>
                      <a:pt x="4" y="66"/>
                      <a:pt x="5" y="65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2" y="56"/>
                      <a:pt x="0" y="54"/>
                      <a:pt x="0" y="5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8" y="0"/>
                      <a:pt x="71" y="2"/>
                      <a:pt x="71" y="5"/>
                    </a:cubicBezTo>
                    <a:close/>
                    <a:moveTo>
                      <a:pt x="68" y="5"/>
                    </a:moveTo>
                    <a:cubicBezTo>
                      <a:pt x="68" y="4"/>
                      <a:pt x="67" y="3"/>
                      <a:pt x="6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5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52"/>
                      <a:pt x="4" y="53"/>
                      <a:pt x="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3"/>
                      <a:pt x="11" y="53"/>
                      <a:pt x="12" y="54"/>
                    </a:cubicBezTo>
                    <a:cubicBezTo>
                      <a:pt x="12" y="54"/>
                      <a:pt x="12" y="55"/>
                      <a:pt x="12" y="55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9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7" y="53"/>
                      <a:pt x="68" y="52"/>
                      <a:pt x="68" y="51"/>
                    </a:cubicBezTo>
                    <a:lnTo>
                      <a:pt x="68" y="5"/>
                    </a:lnTo>
                    <a:close/>
                    <a:moveTo>
                      <a:pt x="5" y="17"/>
                    </a:moveTo>
                    <a:cubicBezTo>
                      <a:pt x="6" y="17"/>
                      <a:pt x="6" y="16"/>
                      <a:pt x="6" y="1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5"/>
                    </a:cubicBezTo>
                    <a:cubicBezTo>
                      <a:pt x="18" y="5"/>
                      <a:pt x="18" y="4"/>
                      <a:pt x="1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5" y="17"/>
                      <a:pt x="5" y="17"/>
                    </a:cubicBezTo>
                    <a:close/>
                    <a:moveTo>
                      <a:pt x="5" y="19"/>
                    </a:moveTo>
                    <a:cubicBezTo>
                      <a:pt x="5" y="19"/>
                      <a:pt x="4" y="19"/>
                      <a:pt x="4" y="20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5" y="26"/>
                      <a:pt x="5" y="26"/>
                    </a:cubicBezTo>
                    <a:cubicBezTo>
                      <a:pt x="6" y="26"/>
                      <a:pt x="6" y="25"/>
                      <a:pt x="6" y="2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9"/>
                      <a:pt x="6" y="19"/>
                      <a:pt x="5" y="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321064" tIns="160532" rIns="321064" bIns="160532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dirty="0">
                  <a:latin typeface="+mn-lt"/>
                </a:endParaRPr>
              </a:p>
            </p:txBody>
          </p:sp>
          <p:sp>
            <p:nvSpPr>
              <p:cNvPr id="910" name="ZoneTexte 909">
                <a:extLst>
                  <a:ext uri="{FF2B5EF4-FFF2-40B4-BE49-F238E27FC236}">
                    <a16:creationId xmlns:a16="http://schemas.microsoft.com/office/drawing/2014/main" id="{94C8EAF7-D13A-47B3-A04F-AA497889C1C9}"/>
                  </a:ext>
                </a:extLst>
              </p:cNvPr>
              <p:cNvSpPr txBox="1"/>
              <p:nvPr/>
            </p:nvSpPr>
            <p:spPr>
              <a:xfrm>
                <a:off x="4008634" y="1244671"/>
                <a:ext cx="235319" cy="776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MODEL</a:t>
                </a:r>
              </a:p>
            </p:txBody>
          </p:sp>
          <p:sp>
            <p:nvSpPr>
              <p:cNvPr id="1181" name="Rectangle : coins arrondis 1180">
                <a:extLst>
                  <a:ext uri="{FF2B5EF4-FFF2-40B4-BE49-F238E27FC236}">
                    <a16:creationId xmlns:a16="http://schemas.microsoft.com/office/drawing/2014/main" id="{C7311071-3A79-44EC-9CF1-CD411492679C}"/>
                  </a:ext>
                </a:extLst>
              </p:cNvPr>
              <p:cNvSpPr/>
              <p:nvPr/>
            </p:nvSpPr>
            <p:spPr>
              <a:xfrm>
                <a:off x="3998584" y="1247609"/>
                <a:ext cx="490633" cy="241467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6100"/>
              </a:p>
            </p:txBody>
          </p:sp>
        </p:grpSp>
        <p:sp>
          <p:nvSpPr>
            <p:cNvPr id="1751" name="Ellipse 1750">
              <a:extLst>
                <a:ext uri="{FF2B5EF4-FFF2-40B4-BE49-F238E27FC236}">
                  <a16:creationId xmlns:a16="http://schemas.microsoft.com/office/drawing/2014/main" id="{D5D495C8-9B6B-4B1F-BB2D-720BA53A90FC}"/>
                </a:ext>
              </a:extLst>
            </p:cNvPr>
            <p:cNvSpPr/>
            <p:nvPr/>
          </p:nvSpPr>
          <p:spPr>
            <a:xfrm>
              <a:off x="4408451" y="1241944"/>
              <a:ext cx="132785" cy="1252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</a:t>
              </a:r>
              <a:r>
                <a:rPr lang="fr-FR" sz="20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</a:t>
              </a:r>
              <a:endPara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27" name="Groupe 1665">
            <a:extLst>
              <a:ext uri="{FF2B5EF4-FFF2-40B4-BE49-F238E27FC236}">
                <a16:creationId xmlns:a16="http://schemas.microsoft.com/office/drawing/2014/main" id="{C1B8625C-E730-4776-B5C6-5BD1D06A7CFC}"/>
              </a:ext>
            </a:extLst>
          </p:cNvPr>
          <p:cNvGrpSpPr>
            <a:grpSpLocks/>
          </p:cNvGrpSpPr>
          <p:nvPr/>
        </p:nvGrpSpPr>
        <p:grpSpPr bwMode="auto">
          <a:xfrm>
            <a:off x="31962163" y="5059656"/>
            <a:ext cx="3335338" cy="1336675"/>
            <a:chOff x="4850431" y="1310243"/>
            <a:chExt cx="639885" cy="246970"/>
          </a:xfrm>
        </p:grpSpPr>
        <p:sp>
          <p:nvSpPr>
            <p:cNvPr id="385" name="ZoneTexte 384">
              <a:extLst>
                <a:ext uri="{FF2B5EF4-FFF2-40B4-BE49-F238E27FC236}">
                  <a16:creationId xmlns:a16="http://schemas.microsoft.com/office/drawing/2014/main" id="{6BF63D2E-6B4E-42B4-BB2E-3A17BE7C141B}"/>
                </a:ext>
              </a:extLst>
            </p:cNvPr>
            <p:cNvSpPr txBox="1"/>
            <p:nvPr/>
          </p:nvSpPr>
          <p:spPr>
            <a:xfrm>
              <a:off x="4903425" y="1409090"/>
              <a:ext cx="586891" cy="10911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APPLICATION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PORTFOLIO</a:t>
              </a:r>
            </a:p>
          </p:txBody>
        </p:sp>
        <p:sp>
          <p:nvSpPr>
            <p:cNvPr id="906" name="Freeform 24">
              <a:extLst>
                <a:ext uri="{FF2B5EF4-FFF2-40B4-BE49-F238E27FC236}">
                  <a16:creationId xmlns:a16="http://schemas.microsoft.com/office/drawing/2014/main" id="{00FC6E96-C44D-439F-B28A-1BFC1C144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5811" y="1403223"/>
              <a:ext cx="130048" cy="106180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600">
                <a:latin typeface="+mn-lt"/>
              </a:endParaRPr>
            </a:p>
          </p:txBody>
        </p:sp>
        <p:sp>
          <p:nvSpPr>
            <p:cNvPr id="889" name="ZoneTexte 888">
              <a:extLst>
                <a:ext uri="{FF2B5EF4-FFF2-40B4-BE49-F238E27FC236}">
                  <a16:creationId xmlns:a16="http://schemas.microsoft.com/office/drawing/2014/main" id="{E7FA540B-760C-4513-B2E1-EDC7922FF05F}"/>
                </a:ext>
              </a:extLst>
            </p:cNvPr>
            <p:cNvSpPr txBox="1"/>
            <p:nvPr/>
          </p:nvSpPr>
          <p:spPr>
            <a:xfrm>
              <a:off x="4860786" y="1310243"/>
              <a:ext cx="423539" cy="852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IS PORTFOLIO</a:t>
              </a:r>
            </a:p>
          </p:txBody>
        </p:sp>
        <p:sp>
          <p:nvSpPr>
            <p:cNvPr id="1182" name="Rectangle : coins arrondis 1181">
              <a:extLst>
                <a:ext uri="{FF2B5EF4-FFF2-40B4-BE49-F238E27FC236}">
                  <a16:creationId xmlns:a16="http://schemas.microsoft.com/office/drawing/2014/main" id="{5127953D-C190-4DC4-9163-6732E1A48454}"/>
                </a:ext>
              </a:extLst>
            </p:cNvPr>
            <p:cNvSpPr/>
            <p:nvPr/>
          </p:nvSpPr>
          <p:spPr>
            <a:xfrm>
              <a:off x="4850431" y="1315816"/>
              <a:ext cx="490650" cy="241397"/>
            </a:xfrm>
            <a:prstGeom prst="round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</p:grpSp>
      <p:sp>
        <p:nvSpPr>
          <p:cNvPr id="1183" name="Freeform 7">
            <a:extLst>
              <a:ext uri="{FF2B5EF4-FFF2-40B4-BE49-F238E27FC236}">
                <a16:creationId xmlns:a16="http://schemas.microsoft.com/office/drawing/2014/main" id="{E8D6210E-5F32-4C01-A207-AF7248ECFF8A}"/>
              </a:ext>
            </a:extLst>
          </p:cNvPr>
          <p:cNvSpPr>
            <a:spLocks noEditPoints="1"/>
          </p:cNvSpPr>
          <p:nvPr/>
        </p:nvSpPr>
        <p:spPr bwMode="auto">
          <a:xfrm>
            <a:off x="17282551" y="7699669"/>
            <a:ext cx="693737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84" name="Freeform 7">
            <a:extLst>
              <a:ext uri="{FF2B5EF4-FFF2-40B4-BE49-F238E27FC236}">
                <a16:creationId xmlns:a16="http://schemas.microsoft.com/office/drawing/2014/main" id="{BB3BBA73-756E-4386-A41D-C94B3878C733}"/>
              </a:ext>
            </a:extLst>
          </p:cNvPr>
          <p:cNvSpPr>
            <a:spLocks noEditPoints="1"/>
          </p:cNvSpPr>
          <p:nvPr/>
        </p:nvSpPr>
        <p:spPr bwMode="auto">
          <a:xfrm>
            <a:off x="17322238" y="8488656"/>
            <a:ext cx="693738" cy="696913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grpSp>
        <p:nvGrpSpPr>
          <p:cNvPr id="4230" name="Groupe 1674">
            <a:extLst>
              <a:ext uri="{FF2B5EF4-FFF2-40B4-BE49-F238E27FC236}">
                <a16:creationId xmlns:a16="http://schemas.microsoft.com/office/drawing/2014/main" id="{FF2552AC-AE48-4996-8DA4-5970FD42849E}"/>
              </a:ext>
            </a:extLst>
          </p:cNvPr>
          <p:cNvGrpSpPr>
            <a:grpSpLocks/>
          </p:cNvGrpSpPr>
          <p:nvPr/>
        </p:nvGrpSpPr>
        <p:grpSpPr bwMode="auto">
          <a:xfrm>
            <a:off x="28179151" y="2414881"/>
            <a:ext cx="2555875" cy="1306513"/>
            <a:chOff x="4817942" y="751471"/>
            <a:chExt cx="490699" cy="241356"/>
          </a:xfrm>
        </p:grpSpPr>
        <p:sp>
          <p:nvSpPr>
            <p:cNvPr id="715" name="ZoneTexte 714">
              <a:extLst>
                <a:ext uri="{FF2B5EF4-FFF2-40B4-BE49-F238E27FC236}">
                  <a16:creationId xmlns:a16="http://schemas.microsoft.com/office/drawing/2014/main" id="{138B4C8F-BE60-4EFC-A6AB-2FD6051D4FFF}"/>
                </a:ext>
              </a:extLst>
            </p:cNvPr>
            <p:cNvSpPr txBox="1"/>
            <p:nvPr/>
          </p:nvSpPr>
          <p:spPr>
            <a:xfrm>
              <a:off x="5033118" y="828306"/>
              <a:ext cx="232244" cy="1090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DECISION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LOG</a:t>
              </a:r>
            </a:p>
          </p:txBody>
        </p:sp>
        <p:sp>
          <p:nvSpPr>
            <p:cNvPr id="900" name="Freeform 24">
              <a:extLst>
                <a:ext uri="{FF2B5EF4-FFF2-40B4-BE49-F238E27FC236}">
                  <a16:creationId xmlns:a16="http://schemas.microsoft.com/office/drawing/2014/main" id="{4D31AAD6-9C63-44C5-8D44-F4526A576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8042" y="867017"/>
              <a:ext cx="127399" cy="105868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600">
                <a:latin typeface="+mn-lt"/>
              </a:endParaRPr>
            </a:p>
          </p:txBody>
        </p:sp>
        <p:sp>
          <p:nvSpPr>
            <p:cNvPr id="913" name="ZoneTexte 912">
              <a:extLst>
                <a:ext uri="{FF2B5EF4-FFF2-40B4-BE49-F238E27FC236}">
                  <a16:creationId xmlns:a16="http://schemas.microsoft.com/office/drawing/2014/main" id="{E8A0F762-33AC-4C7D-BCF1-54D35617D332}"/>
                </a:ext>
              </a:extLst>
            </p:cNvPr>
            <p:cNvSpPr txBox="1"/>
            <p:nvPr/>
          </p:nvSpPr>
          <p:spPr>
            <a:xfrm>
              <a:off x="4829828" y="754110"/>
              <a:ext cx="233463" cy="853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GITLAB</a:t>
              </a:r>
            </a:p>
          </p:txBody>
        </p:sp>
        <p:sp>
          <p:nvSpPr>
            <p:cNvPr id="1188" name="Rectangle : coins arrondis 1187">
              <a:extLst>
                <a:ext uri="{FF2B5EF4-FFF2-40B4-BE49-F238E27FC236}">
                  <a16:creationId xmlns:a16="http://schemas.microsoft.com/office/drawing/2014/main" id="{4CEACC0D-162E-4A53-9250-03685ABEFD17}"/>
                </a:ext>
              </a:extLst>
            </p:cNvPr>
            <p:cNvSpPr/>
            <p:nvPr/>
          </p:nvSpPr>
          <p:spPr>
            <a:xfrm>
              <a:off x="4817942" y="751471"/>
              <a:ext cx="490699" cy="241356"/>
            </a:xfrm>
            <a:prstGeom prst="round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</p:grpSp>
      <p:sp>
        <p:nvSpPr>
          <p:cNvPr id="1190" name="ZoneTexte 1189">
            <a:extLst>
              <a:ext uri="{FF2B5EF4-FFF2-40B4-BE49-F238E27FC236}">
                <a16:creationId xmlns:a16="http://schemas.microsoft.com/office/drawing/2014/main" id="{98BE02BE-34C7-492C-AB6E-7CEB7EDCF727}"/>
              </a:ext>
            </a:extLst>
          </p:cNvPr>
          <p:cNvSpPr txBox="1"/>
          <p:nvPr/>
        </p:nvSpPr>
        <p:spPr>
          <a:xfrm>
            <a:off x="17479401" y="22657094"/>
            <a:ext cx="3059112" cy="34448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INCIDENTS</a:t>
            </a:r>
          </a:p>
        </p:txBody>
      </p:sp>
      <p:sp>
        <p:nvSpPr>
          <p:cNvPr id="1192" name="Organigramme : Décision 1191">
            <a:extLst>
              <a:ext uri="{FF2B5EF4-FFF2-40B4-BE49-F238E27FC236}">
                <a16:creationId xmlns:a16="http://schemas.microsoft.com/office/drawing/2014/main" id="{05F56669-ED25-40C9-BBDE-B99F1A323CD6}"/>
              </a:ext>
            </a:extLst>
          </p:cNvPr>
          <p:cNvSpPr/>
          <p:nvPr/>
        </p:nvSpPr>
        <p:spPr>
          <a:xfrm>
            <a:off x="29476138" y="18862969"/>
            <a:ext cx="650875" cy="696912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168" name="Freeform 7">
            <a:extLst>
              <a:ext uri="{FF2B5EF4-FFF2-40B4-BE49-F238E27FC236}">
                <a16:creationId xmlns:a16="http://schemas.microsoft.com/office/drawing/2014/main" id="{297FD2C9-B3AE-4C6D-B287-5D485E054E2A}"/>
              </a:ext>
            </a:extLst>
          </p:cNvPr>
          <p:cNvSpPr>
            <a:spLocks noEditPoints="1"/>
          </p:cNvSpPr>
          <p:nvPr/>
        </p:nvSpPr>
        <p:spPr bwMode="auto">
          <a:xfrm>
            <a:off x="22008538" y="3878556"/>
            <a:ext cx="693738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71" name="Freeform 7">
            <a:extLst>
              <a:ext uri="{FF2B5EF4-FFF2-40B4-BE49-F238E27FC236}">
                <a16:creationId xmlns:a16="http://schemas.microsoft.com/office/drawing/2014/main" id="{E67104B4-C9B7-42B2-849C-05D774F85773}"/>
              </a:ext>
            </a:extLst>
          </p:cNvPr>
          <p:cNvSpPr>
            <a:spLocks noEditPoints="1"/>
          </p:cNvSpPr>
          <p:nvPr/>
        </p:nvSpPr>
        <p:spPr bwMode="auto">
          <a:xfrm>
            <a:off x="15641076" y="5532731"/>
            <a:ext cx="693737" cy="696913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72" name="Freeform 7">
            <a:extLst>
              <a:ext uri="{FF2B5EF4-FFF2-40B4-BE49-F238E27FC236}">
                <a16:creationId xmlns:a16="http://schemas.microsoft.com/office/drawing/2014/main" id="{FB334140-FAD9-427F-8D57-8A446B64AB1E}"/>
              </a:ext>
            </a:extLst>
          </p:cNvPr>
          <p:cNvSpPr>
            <a:spLocks noEditPoints="1"/>
          </p:cNvSpPr>
          <p:nvPr/>
        </p:nvSpPr>
        <p:spPr bwMode="auto">
          <a:xfrm>
            <a:off x="8429063" y="9042694"/>
            <a:ext cx="692150" cy="696912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225" name="Ellipse 1224">
            <a:extLst>
              <a:ext uri="{FF2B5EF4-FFF2-40B4-BE49-F238E27FC236}">
                <a16:creationId xmlns:a16="http://schemas.microsoft.com/office/drawing/2014/main" id="{C0483C96-D15B-4408-AB7A-C745F715BF23}"/>
              </a:ext>
            </a:extLst>
          </p:cNvPr>
          <p:cNvSpPr/>
          <p:nvPr/>
        </p:nvSpPr>
        <p:spPr>
          <a:xfrm>
            <a:off x="12358126" y="15130756"/>
            <a:ext cx="692150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26" name="ZoneTexte 1225">
            <a:extLst>
              <a:ext uri="{FF2B5EF4-FFF2-40B4-BE49-F238E27FC236}">
                <a16:creationId xmlns:a16="http://schemas.microsoft.com/office/drawing/2014/main" id="{BD58C9DA-B07F-4499-BF9D-514C3ECEB301}"/>
              </a:ext>
            </a:extLst>
          </p:cNvPr>
          <p:cNvSpPr txBox="1"/>
          <p:nvPr/>
        </p:nvSpPr>
        <p:spPr>
          <a:xfrm>
            <a:off x="11656451" y="13994106"/>
            <a:ext cx="2984500" cy="465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MVP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b="1" kern="0" dirty="0">
                <a:solidFill>
                  <a:srgbClr val="44546A"/>
                </a:solidFill>
                <a:latin typeface="Calibri"/>
              </a:rPr>
              <a:t>(MININUM VALUABLE PRODUCT)</a:t>
            </a:r>
          </a:p>
        </p:txBody>
      </p:sp>
      <p:sp>
        <p:nvSpPr>
          <p:cNvPr id="1227" name="Ellipse 1226">
            <a:extLst>
              <a:ext uri="{FF2B5EF4-FFF2-40B4-BE49-F238E27FC236}">
                <a16:creationId xmlns:a16="http://schemas.microsoft.com/office/drawing/2014/main" id="{A7C8468B-1A51-4A26-BA28-880DB1FA48B5}"/>
              </a:ext>
            </a:extLst>
          </p:cNvPr>
          <p:cNvSpPr/>
          <p:nvPr/>
        </p:nvSpPr>
        <p:spPr>
          <a:xfrm>
            <a:off x="10972238" y="11797006"/>
            <a:ext cx="693738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1229" name="Ellipse 1228">
            <a:extLst>
              <a:ext uri="{FF2B5EF4-FFF2-40B4-BE49-F238E27FC236}">
                <a16:creationId xmlns:a16="http://schemas.microsoft.com/office/drawing/2014/main" id="{333240E9-F2A0-4C94-BE39-D53392BC5350}"/>
              </a:ext>
            </a:extLst>
          </p:cNvPr>
          <p:cNvSpPr/>
          <p:nvPr/>
        </p:nvSpPr>
        <p:spPr>
          <a:xfrm>
            <a:off x="11837426" y="14557669"/>
            <a:ext cx="693737" cy="677862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1230" name="ZoneTexte 1229">
            <a:extLst>
              <a:ext uri="{FF2B5EF4-FFF2-40B4-BE49-F238E27FC236}">
                <a16:creationId xmlns:a16="http://schemas.microsoft.com/office/drawing/2014/main" id="{97A4575F-1F44-44B7-8526-249430B6C572}"/>
              </a:ext>
            </a:extLst>
          </p:cNvPr>
          <p:cNvSpPr txBox="1"/>
          <p:nvPr/>
        </p:nvSpPr>
        <p:spPr>
          <a:xfrm>
            <a:off x="12481951" y="14667206"/>
            <a:ext cx="2935287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TEAM ORGANISATION</a:t>
            </a:r>
          </a:p>
        </p:txBody>
      </p:sp>
      <p:sp>
        <p:nvSpPr>
          <p:cNvPr id="1231" name="Ellipse 1230">
            <a:extLst>
              <a:ext uri="{FF2B5EF4-FFF2-40B4-BE49-F238E27FC236}">
                <a16:creationId xmlns:a16="http://schemas.microsoft.com/office/drawing/2014/main" id="{CDF43ABE-4F55-48D2-A471-6D831827F3B6}"/>
              </a:ext>
            </a:extLst>
          </p:cNvPr>
          <p:cNvSpPr/>
          <p:nvPr/>
        </p:nvSpPr>
        <p:spPr>
          <a:xfrm>
            <a:off x="11381813" y="13816306"/>
            <a:ext cx="693738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1232" name="ZoneTexte 1231">
            <a:extLst>
              <a:ext uri="{FF2B5EF4-FFF2-40B4-BE49-F238E27FC236}">
                <a16:creationId xmlns:a16="http://schemas.microsoft.com/office/drawing/2014/main" id="{68C7F739-BA0D-42E7-A808-8BCB6F88B7B3}"/>
              </a:ext>
            </a:extLst>
          </p:cNvPr>
          <p:cNvSpPr txBox="1"/>
          <p:nvPr/>
        </p:nvSpPr>
        <p:spPr>
          <a:xfrm>
            <a:off x="12866126" y="15243469"/>
            <a:ext cx="3036887" cy="34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AGILE ROADMAPING</a:t>
            </a:r>
          </a:p>
        </p:txBody>
      </p:sp>
      <p:sp>
        <p:nvSpPr>
          <p:cNvPr id="1233" name="ZoneTexte 1232">
            <a:extLst>
              <a:ext uri="{FF2B5EF4-FFF2-40B4-BE49-F238E27FC236}">
                <a16:creationId xmlns:a16="http://schemas.microsoft.com/office/drawing/2014/main" id="{39986242-5D54-409B-ACF7-41471D3E13BA}"/>
              </a:ext>
            </a:extLst>
          </p:cNvPr>
          <p:cNvSpPr txBox="1"/>
          <p:nvPr/>
        </p:nvSpPr>
        <p:spPr>
          <a:xfrm>
            <a:off x="11277500" y="11857331"/>
            <a:ext cx="1860550" cy="590550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USER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STORY</a:t>
            </a:r>
          </a:p>
        </p:txBody>
      </p:sp>
      <p:sp>
        <p:nvSpPr>
          <p:cNvPr id="4244" name="Freeform 7">
            <a:extLst>
              <a:ext uri="{FF2B5EF4-FFF2-40B4-BE49-F238E27FC236}">
                <a16:creationId xmlns:a16="http://schemas.microsoft.com/office/drawing/2014/main" id="{2A28FD0E-D217-47F1-B1E2-50A4AFF4EFCA}"/>
              </a:ext>
            </a:extLst>
          </p:cNvPr>
          <p:cNvSpPr>
            <a:spLocks noEditPoints="1"/>
          </p:cNvSpPr>
          <p:nvPr/>
        </p:nvSpPr>
        <p:spPr bwMode="auto">
          <a:xfrm>
            <a:off x="23238851" y="17643769"/>
            <a:ext cx="693737" cy="696912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45" name="Freeform 7">
            <a:extLst>
              <a:ext uri="{FF2B5EF4-FFF2-40B4-BE49-F238E27FC236}">
                <a16:creationId xmlns:a16="http://schemas.microsoft.com/office/drawing/2014/main" id="{669793E7-BF70-4A0C-92CF-DA6B111D1D9F}"/>
              </a:ext>
            </a:extLst>
          </p:cNvPr>
          <p:cNvSpPr>
            <a:spLocks noEditPoints="1"/>
          </p:cNvSpPr>
          <p:nvPr/>
        </p:nvSpPr>
        <p:spPr bwMode="auto">
          <a:xfrm>
            <a:off x="24615213" y="21306131"/>
            <a:ext cx="693738" cy="696913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46" name="Freeform 7">
            <a:extLst>
              <a:ext uri="{FF2B5EF4-FFF2-40B4-BE49-F238E27FC236}">
                <a16:creationId xmlns:a16="http://schemas.microsoft.com/office/drawing/2014/main" id="{F6E638B3-4802-49A2-B621-F36D74F19B96}"/>
              </a:ext>
            </a:extLst>
          </p:cNvPr>
          <p:cNvSpPr>
            <a:spLocks noEditPoints="1"/>
          </p:cNvSpPr>
          <p:nvPr/>
        </p:nvSpPr>
        <p:spPr bwMode="auto">
          <a:xfrm>
            <a:off x="27958488" y="12303419"/>
            <a:ext cx="692150" cy="696912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47" name="Freeform 7">
            <a:extLst>
              <a:ext uri="{FF2B5EF4-FFF2-40B4-BE49-F238E27FC236}">
                <a16:creationId xmlns:a16="http://schemas.microsoft.com/office/drawing/2014/main" id="{71DFD8B2-0D2E-4AD4-86B6-D342F74EF830}"/>
              </a:ext>
            </a:extLst>
          </p:cNvPr>
          <p:cNvSpPr>
            <a:spLocks noEditPoints="1"/>
          </p:cNvSpPr>
          <p:nvPr/>
        </p:nvSpPr>
        <p:spPr bwMode="auto">
          <a:xfrm>
            <a:off x="33092463" y="13287669"/>
            <a:ext cx="693738" cy="695325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248" name="Freeform 7">
            <a:extLst>
              <a:ext uri="{FF2B5EF4-FFF2-40B4-BE49-F238E27FC236}">
                <a16:creationId xmlns:a16="http://schemas.microsoft.com/office/drawing/2014/main" id="{F57D4C0F-D60C-469F-B505-CE9ED1152331}"/>
              </a:ext>
            </a:extLst>
          </p:cNvPr>
          <p:cNvSpPr>
            <a:spLocks noEditPoints="1"/>
          </p:cNvSpPr>
          <p:nvPr/>
        </p:nvSpPr>
        <p:spPr bwMode="auto">
          <a:xfrm>
            <a:off x="11240526" y="5878806"/>
            <a:ext cx="692150" cy="696913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grpSp>
        <p:nvGrpSpPr>
          <p:cNvPr id="4249" name="Groupe 1249">
            <a:extLst>
              <a:ext uri="{FF2B5EF4-FFF2-40B4-BE49-F238E27FC236}">
                <a16:creationId xmlns:a16="http://schemas.microsoft.com/office/drawing/2014/main" id="{B60D7001-443B-47CB-BCCC-6E9B526CF476}"/>
              </a:ext>
            </a:extLst>
          </p:cNvPr>
          <p:cNvGrpSpPr>
            <a:grpSpLocks/>
          </p:cNvGrpSpPr>
          <p:nvPr/>
        </p:nvGrpSpPr>
        <p:grpSpPr bwMode="auto">
          <a:xfrm>
            <a:off x="9151376" y="7031331"/>
            <a:ext cx="652462" cy="619125"/>
            <a:chOff x="620046" y="4144587"/>
            <a:chExt cx="179232" cy="164591"/>
          </a:xfrm>
        </p:grpSpPr>
        <p:sp>
          <p:nvSpPr>
            <p:cNvPr id="1251" name="Rectangle : coins arrondis 1250">
              <a:extLst>
                <a:ext uri="{FF2B5EF4-FFF2-40B4-BE49-F238E27FC236}">
                  <a16:creationId xmlns:a16="http://schemas.microsoft.com/office/drawing/2014/main" id="{24D712A7-8B09-4D62-B103-F5E4FB0ADDA4}"/>
                </a:ext>
              </a:extLst>
            </p:cNvPr>
            <p:cNvSpPr/>
            <p:nvPr/>
          </p:nvSpPr>
          <p:spPr>
            <a:xfrm>
              <a:off x="655369" y="4177083"/>
              <a:ext cx="143909" cy="1320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252" name="Rectangle : coins arrondis 1251">
              <a:extLst>
                <a:ext uri="{FF2B5EF4-FFF2-40B4-BE49-F238E27FC236}">
                  <a16:creationId xmlns:a16="http://schemas.microsoft.com/office/drawing/2014/main" id="{BF7065DC-6493-4EEB-AD36-CFC3CA7C360D}"/>
                </a:ext>
              </a:extLst>
            </p:cNvPr>
            <p:cNvSpPr/>
            <p:nvPr/>
          </p:nvSpPr>
          <p:spPr>
            <a:xfrm>
              <a:off x="620046" y="4144587"/>
              <a:ext cx="143909" cy="1320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170" name="Freeform 7">
            <a:extLst>
              <a:ext uri="{FF2B5EF4-FFF2-40B4-BE49-F238E27FC236}">
                <a16:creationId xmlns:a16="http://schemas.microsoft.com/office/drawing/2014/main" id="{691FBAC1-9570-4678-BF55-D3446C3A2A5B}"/>
              </a:ext>
            </a:extLst>
          </p:cNvPr>
          <p:cNvSpPr>
            <a:spLocks noEditPoints="1"/>
          </p:cNvSpPr>
          <p:nvPr/>
        </p:nvSpPr>
        <p:spPr bwMode="auto">
          <a:xfrm>
            <a:off x="2429901" y="18366081"/>
            <a:ext cx="692150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grpSp>
        <p:nvGrpSpPr>
          <p:cNvPr id="4251" name="Groupe 1267">
            <a:extLst>
              <a:ext uri="{FF2B5EF4-FFF2-40B4-BE49-F238E27FC236}">
                <a16:creationId xmlns:a16="http://schemas.microsoft.com/office/drawing/2014/main" id="{A46D2263-640A-4A16-B9F9-C6B804004EC3}"/>
              </a:ext>
            </a:extLst>
          </p:cNvPr>
          <p:cNvGrpSpPr>
            <a:grpSpLocks/>
          </p:cNvGrpSpPr>
          <p:nvPr/>
        </p:nvGrpSpPr>
        <p:grpSpPr bwMode="auto">
          <a:xfrm>
            <a:off x="5832468" y="10434763"/>
            <a:ext cx="652462" cy="620713"/>
            <a:chOff x="620046" y="4144587"/>
            <a:chExt cx="179232" cy="164591"/>
          </a:xfrm>
          <a:solidFill>
            <a:srgbClr val="CCCC00"/>
          </a:solidFill>
        </p:grpSpPr>
        <p:sp>
          <p:nvSpPr>
            <p:cNvPr id="1269" name="Rectangle : coins arrondis 1268">
              <a:extLst>
                <a:ext uri="{FF2B5EF4-FFF2-40B4-BE49-F238E27FC236}">
                  <a16:creationId xmlns:a16="http://schemas.microsoft.com/office/drawing/2014/main" id="{48EC1DEC-B52F-4D23-9A99-872E63958EEC}"/>
                </a:ext>
              </a:extLst>
            </p:cNvPr>
            <p:cNvSpPr/>
            <p:nvPr/>
          </p:nvSpPr>
          <p:spPr>
            <a:xfrm>
              <a:off x="655369" y="4177000"/>
              <a:ext cx="143909" cy="1321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CC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270" name="Rectangle : coins arrondis 1269">
              <a:extLst>
                <a:ext uri="{FF2B5EF4-FFF2-40B4-BE49-F238E27FC236}">
                  <a16:creationId xmlns:a16="http://schemas.microsoft.com/office/drawing/2014/main" id="{CB3BA665-4C23-4E89-8B8F-A9AC31A560D4}"/>
                </a:ext>
              </a:extLst>
            </p:cNvPr>
            <p:cNvSpPr/>
            <p:nvPr/>
          </p:nvSpPr>
          <p:spPr>
            <a:xfrm>
              <a:off x="620046" y="4144587"/>
              <a:ext cx="143909" cy="132178"/>
            </a:xfrm>
            <a:prstGeom prst="roundRect">
              <a:avLst/>
            </a:prstGeom>
            <a:grpFill/>
            <a:ln w="12700">
              <a:solidFill>
                <a:srgbClr val="CC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4252" name="Groupe 1667">
            <a:extLst>
              <a:ext uri="{FF2B5EF4-FFF2-40B4-BE49-F238E27FC236}">
                <a16:creationId xmlns:a16="http://schemas.microsoft.com/office/drawing/2014/main" id="{DD2C7E5F-9242-49F3-91F5-D6E2B825C98E}"/>
              </a:ext>
            </a:extLst>
          </p:cNvPr>
          <p:cNvGrpSpPr>
            <a:grpSpLocks/>
          </p:cNvGrpSpPr>
          <p:nvPr/>
        </p:nvGrpSpPr>
        <p:grpSpPr bwMode="auto">
          <a:xfrm>
            <a:off x="17176188" y="17305631"/>
            <a:ext cx="3108325" cy="677863"/>
            <a:chOff x="4973645" y="467796"/>
            <a:chExt cx="596265" cy="125327"/>
          </a:xfrm>
        </p:grpSpPr>
        <p:sp>
          <p:nvSpPr>
            <p:cNvPr id="1201" name="ZoneTexte 1200">
              <a:extLst>
                <a:ext uri="{FF2B5EF4-FFF2-40B4-BE49-F238E27FC236}">
                  <a16:creationId xmlns:a16="http://schemas.microsoft.com/office/drawing/2014/main" id="{49B7AC66-8907-49F3-8324-39CF886CFCB6}"/>
                </a:ext>
              </a:extLst>
            </p:cNvPr>
            <p:cNvSpPr txBox="1"/>
            <p:nvPr/>
          </p:nvSpPr>
          <p:spPr>
            <a:xfrm>
              <a:off x="4973645" y="492744"/>
              <a:ext cx="596265" cy="636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FMEA</a:t>
              </a:r>
            </a:p>
          </p:txBody>
        </p:sp>
        <p:sp>
          <p:nvSpPr>
            <p:cNvPr id="1203" name="Ellipse 1202">
              <a:extLst>
                <a:ext uri="{FF2B5EF4-FFF2-40B4-BE49-F238E27FC236}">
                  <a16:creationId xmlns:a16="http://schemas.microsoft.com/office/drawing/2014/main" id="{6696AA38-D36B-4647-879B-F4CD4DDC84F0}"/>
                </a:ext>
              </a:extLst>
            </p:cNvPr>
            <p:cNvSpPr/>
            <p:nvPr/>
          </p:nvSpPr>
          <p:spPr>
            <a:xfrm>
              <a:off x="5043991" y="467796"/>
              <a:ext cx="133078" cy="1253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</a:t>
              </a:r>
              <a:r>
                <a:rPr lang="fr-FR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</a:t>
              </a:r>
              <a:endPara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00" name="ZoneTexte 1199">
            <a:extLst>
              <a:ext uri="{FF2B5EF4-FFF2-40B4-BE49-F238E27FC236}">
                <a16:creationId xmlns:a16="http://schemas.microsoft.com/office/drawing/2014/main" id="{2109E327-E7AB-4EAE-ABA9-8796EBF16BD7}"/>
              </a:ext>
            </a:extLst>
          </p:cNvPr>
          <p:cNvSpPr txBox="1"/>
          <p:nvPr/>
        </p:nvSpPr>
        <p:spPr>
          <a:xfrm>
            <a:off x="31878026" y="21252156"/>
            <a:ext cx="16906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 LUNCH</a:t>
            </a:r>
          </a:p>
        </p:txBody>
      </p:sp>
      <p:sp>
        <p:nvSpPr>
          <p:cNvPr id="4254" name="Freeform 7">
            <a:extLst>
              <a:ext uri="{FF2B5EF4-FFF2-40B4-BE49-F238E27FC236}">
                <a16:creationId xmlns:a16="http://schemas.microsoft.com/office/drawing/2014/main" id="{CE571230-85E9-4D8E-8812-D951DEE1DD3F}"/>
              </a:ext>
            </a:extLst>
          </p:cNvPr>
          <p:cNvSpPr>
            <a:spLocks noEditPoints="1"/>
          </p:cNvSpPr>
          <p:nvPr/>
        </p:nvSpPr>
        <p:spPr bwMode="auto">
          <a:xfrm>
            <a:off x="32435238" y="18604206"/>
            <a:ext cx="692150" cy="695325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55" name="ZoneTexte 1205">
            <a:extLst>
              <a:ext uri="{FF2B5EF4-FFF2-40B4-BE49-F238E27FC236}">
                <a16:creationId xmlns:a16="http://schemas.microsoft.com/office/drawing/2014/main" id="{A33EEF24-79D3-4D24-8344-F3FFCF3CC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9876" y="19264606"/>
            <a:ext cx="2332037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Sécurité</a:t>
            </a:r>
          </a:p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UX</a:t>
            </a:r>
          </a:p>
          <a:p>
            <a:pPr algn="ctr" eaLnBrk="1" hangingPunct="1">
              <a:lnSpc>
                <a:spcPct val="80000"/>
              </a:lnSpc>
            </a:pPr>
            <a:endParaRPr lang="fr-FR" altLang="fr-FR" sz="1600" b="1">
              <a:solidFill>
                <a:srgbClr val="44546A"/>
              </a:solidFill>
            </a:endParaRPr>
          </a:p>
        </p:txBody>
      </p:sp>
      <p:sp>
        <p:nvSpPr>
          <p:cNvPr id="1210" name="ZoneTexte 1209">
            <a:extLst>
              <a:ext uri="{FF2B5EF4-FFF2-40B4-BE49-F238E27FC236}">
                <a16:creationId xmlns:a16="http://schemas.microsoft.com/office/drawing/2014/main" id="{BE3CF95E-5D45-4260-95FB-2C9BD75EC1F2}"/>
              </a:ext>
            </a:extLst>
          </p:cNvPr>
          <p:cNvSpPr txBox="1"/>
          <p:nvPr/>
        </p:nvSpPr>
        <p:spPr>
          <a:xfrm>
            <a:off x="18252513" y="3362619"/>
            <a:ext cx="172561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2000" b="1" dirty="0">
              <a:solidFill>
                <a:schemeClr val="accent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 STEERING</a:t>
            </a:r>
          </a:p>
        </p:txBody>
      </p:sp>
      <p:sp>
        <p:nvSpPr>
          <p:cNvPr id="4257" name="Freeform 7">
            <a:extLst>
              <a:ext uri="{FF2B5EF4-FFF2-40B4-BE49-F238E27FC236}">
                <a16:creationId xmlns:a16="http://schemas.microsoft.com/office/drawing/2014/main" id="{D2C3EFD1-63A2-4AD0-9B40-7206EFD1A728}"/>
              </a:ext>
            </a:extLst>
          </p:cNvPr>
          <p:cNvSpPr>
            <a:spLocks noEditPoints="1"/>
          </p:cNvSpPr>
          <p:nvPr/>
        </p:nvSpPr>
        <p:spPr bwMode="auto">
          <a:xfrm>
            <a:off x="32398726" y="14951369"/>
            <a:ext cx="692150" cy="696912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219" name="ZoneTexte 1218">
            <a:extLst>
              <a:ext uri="{FF2B5EF4-FFF2-40B4-BE49-F238E27FC236}">
                <a16:creationId xmlns:a16="http://schemas.microsoft.com/office/drawing/2014/main" id="{141CCB60-B79F-486A-83F4-0EC566D06820}"/>
              </a:ext>
            </a:extLst>
          </p:cNvPr>
          <p:cNvSpPr txBox="1"/>
          <p:nvPr/>
        </p:nvSpPr>
        <p:spPr>
          <a:xfrm>
            <a:off x="23632551" y="19337631"/>
            <a:ext cx="3059112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STAFFING</a:t>
            </a:r>
          </a:p>
        </p:txBody>
      </p:sp>
      <p:sp>
        <p:nvSpPr>
          <p:cNvPr id="4259" name="Freeform 7">
            <a:extLst>
              <a:ext uri="{FF2B5EF4-FFF2-40B4-BE49-F238E27FC236}">
                <a16:creationId xmlns:a16="http://schemas.microsoft.com/office/drawing/2014/main" id="{72EDDF53-CC01-416B-B345-2B603DFD1D87}"/>
              </a:ext>
            </a:extLst>
          </p:cNvPr>
          <p:cNvSpPr>
            <a:spLocks noEditPoints="1"/>
          </p:cNvSpPr>
          <p:nvPr/>
        </p:nvSpPr>
        <p:spPr bwMode="auto">
          <a:xfrm>
            <a:off x="23407126" y="19347156"/>
            <a:ext cx="692150" cy="696913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60" name="ZoneTexte 1220">
            <a:extLst>
              <a:ext uri="{FF2B5EF4-FFF2-40B4-BE49-F238E27FC236}">
                <a16:creationId xmlns:a16="http://schemas.microsoft.com/office/drawing/2014/main" id="{8AAA57A3-159F-43A2-AE48-85C8E3B75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0251" y="21280731"/>
            <a:ext cx="2838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2000" b="1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RCA /PROBLEM</a:t>
            </a:r>
          </a:p>
          <a:p>
            <a:pPr algn="ctr" eaLnBrk="1" hangingPunct="1"/>
            <a:r>
              <a:rPr lang="fr-FR" altLang="fr-FR" sz="2000" b="1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SOLVING</a:t>
            </a:r>
          </a:p>
        </p:txBody>
      </p:sp>
      <p:sp>
        <p:nvSpPr>
          <p:cNvPr id="1222" name="Organigramme : Décision 1221">
            <a:extLst>
              <a:ext uri="{FF2B5EF4-FFF2-40B4-BE49-F238E27FC236}">
                <a16:creationId xmlns:a16="http://schemas.microsoft.com/office/drawing/2014/main" id="{3F89DDDF-3A2B-4628-800E-E5B7036DF98F}"/>
              </a:ext>
            </a:extLst>
          </p:cNvPr>
          <p:cNvSpPr/>
          <p:nvPr/>
        </p:nvSpPr>
        <p:spPr>
          <a:xfrm>
            <a:off x="15144188" y="21434719"/>
            <a:ext cx="652463" cy="695325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grpSp>
        <p:nvGrpSpPr>
          <p:cNvPr id="4262" name="Groupe 1252">
            <a:extLst>
              <a:ext uri="{FF2B5EF4-FFF2-40B4-BE49-F238E27FC236}">
                <a16:creationId xmlns:a16="http://schemas.microsoft.com/office/drawing/2014/main" id="{A3A94020-3F4E-4C01-8FF1-D43F8C7EE4F8}"/>
              </a:ext>
            </a:extLst>
          </p:cNvPr>
          <p:cNvGrpSpPr>
            <a:grpSpLocks/>
          </p:cNvGrpSpPr>
          <p:nvPr/>
        </p:nvGrpSpPr>
        <p:grpSpPr bwMode="auto">
          <a:xfrm>
            <a:off x="17247626" y="23657219"/>
            <a:ext cx="2628900" cy="677862"/>
            <a:chOff x="4936222" y="433246"/>
            <a:chExt cx="504530" cy="125327"/>
          </a:xfrm>
        </p:grpSpPr>
        <p:sp>
          <p:nvSpPr>
            <p:cNvPr id="1254" name="ZoneTexte 1253">
              <a:extLst>
                <a:ext uri="{FF2B5EF4-FFF2-40B4-BE49-F238E27FC236}">
                  <a16:creationId xmlns:a16="http://schemas.microsoft.com/office/drawing/2014/main" id="{A3D72001-2D62-4B0B-B68A-B6D3DA22A845}"/>
                </a:ext>
              </a:extLst>
            </p:cNvPr>
            <p:cNvSpPr txBox="1"/>
            <p:nvPr/>
          </p:nvSpPr>
          <p:spPr>
            <a:xfrm>
              <a:off x="4942925" y="459955"/>
              <a:ext cx="497827" cy="636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FRACAS </a:t>
              </a:r>
            </a:p>
          </p:txBody>
        </p:sp>
        <p:sp>
          <p:nvSpPr>
            <p:cNvPr id="1255" name="Ellipse 1254">
              <a:extLst>
                <a:ext uri="{FF2B5EF4-FFF2-40B4-BE49-F238E27FC236}">
                  <a16:creationId xmlns:a16="http://schemas.microsoft.com/office/drawing/2014/main" id="{462BE5C2-DEF0-468D-8ECE-92ED9D65C1E8}"/>
                </a:ext>
              </a:extLst>
            </p:cNvPr>
            <p:cNvSpPr/>
            <p:nvPr/>
          </p:nvSpPr>
          <p:spPr>
            <a:xfrm>
              <a:off x="4936222" y="433246"/>
              <a:ext cx="132835" cy="1253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</a:t>
              </a:r>
              <a:r>
                <a:rPr lang="fr-FR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</a:t>
              </a:r>
              <a:endPara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76" name="ZoneTexte 1275">
            <a:extLst>
              <a:ext uri="{FF2B5EF4-FFF2-40B4-BE49-F238E27FC236}">
                <a16:creationId xmlns:a16="http://schemas.microsoft.com/office/drawing/2014/main" id="{9DD164B3-6912-46E6-BCC1-F2A85494C1AE}"/>
              </a:ext>
            </a:extLst>
          </p:cNvPr>
          <p:cNvSpPr txBox="1"/>
          <p:nvPr/>
        </p:nvSpPr>
        <p:spPr>
          <a:xfrm>
            <a:off x="17798488" y="20193294"/>
            <a:ext cx="2593975" cy="592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SERVICE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NOW</a:t>
            </a:r>
          </a:p>
        </p:txBody>
      </p:sp>
      <p:sp>
        <p:nvSpPr>
          <p:cNvPr id="1277" name="Freeform 24">
            <a:extLst>
              <a:ext uri="{FF2B5EF4-FFF2-40B4-BE49-F238E27FC236}">
                <a16:creationId xmlns:a16="http://schemas.microsoft.com/office/drawing/2014/main" id="{70F7A414-8507-4621-9F0B-49EABF0AB35D}"/>
              </a:ext>
            </a:extLst>
          </p:cNvPr>
          <p:cNvSpPr>
            <a:spLocks noEditPoints="1"/>
          </p:cNvSpPr>
          <p:nvPr/>
        </p:nvSpPr>
        <p:spPr bwMode="auto">
          <a:xfrm>
            <a:off x="17685776" y="20286956"/>
            <a:ext cx="661987" cy="573088"/>
          </a:xfrm>
          <a:custGeom>
            <a:avLst/>
            <a:gdLst>
              <a:gd name="T0" fmla="*/ 1 w 70"/>
              <a:gd name="T1" fmla="*/ 15 h 63"/>
              <a:gd name="T2" fmla="*/ 35 w 70"/>
              <a:gd name="T3" fmla="*/ 0 h 63"/>
              <a:gd name="T4" fmla="*/ 64 w 70"/>
              <a:gd name="T5" fmla="*/ 27 h 63"/>
              <a:gd name="T6" fmla="*/ 8 w 70"/>
              <a:gd name="T7" fmla="*/ 23 h 63"/>
              <a:gd name="T8" fmla="*/ 15 w 70"/>
              <a:gd name="T9" fmla="*/ 23 h 63"/>
              <a:gd name="T10" fmla="*/ 6 w 70"/>
              <a:gd name="T11" fmla="*/ 27 h 63"/>
              <a:gd name="T12" fmla="*/ 5 w 70"/>
              <a:gd name="T13" fmla="*/ 27 h 63"/>
              <a:gd name="T14" fmla="*/ 5 w 70"/>
              <a:gd name="T15" fmla="*/ 27 h 63"/>
              <a:gd name="T16" fmla="*/ 66 w 70"/>
              <a:gd name="T17" fmla="*/ 38 h 63"/>
              <a:gd name="T18" fmla="*/ 64 w 70"/>
              <a:gd name="T19" fmla="*/ 36 h 63"/>
              <a:gd name="T20" fmla="*/ 54 w 70"/>
              <a:gd name="T21" fmla="*/ 41 h 63"/>
              <a:gd name="T22" fmla="*/ 62 w 70"/>
              <a:gd name="T23" fmla="*/ 41 h 63"/>
              <a:gd name="T24" fmla="*/ 5 w 70"/>
              <a:gd name="T25" fmla="*/ 36 h 63"/>
              <a:gd name="T26" fmla="*/ 64 w 70"/>
              <a:gd name="T27" fmla="*/ 42 h 63"/>
              <a:gd name="T28" fmla="*/ 69 w 70"/>
              <a:gd name="T29" fmla="*/ 48 h 63"/>
              <a:gd name="T30" fmla="*/ 51 w 70"/>
              <a:gd name="T31" fmla="*/ 34 h 63"/>
              <a:gd name="T32" fmla="*/ 51 w 70"/>
              <a:gd name="T33" fmla="*/ 39 h 63"/>
              <a:gd name="T34" fmla="*/ 47 w 70"/>
              <a:gd name="T35" fmla="*/ 40 h 63"/>
              <a:gd name="T36" fmla="*/ 47 w 70"/>
              <a:gd name="T37" fmla="*/ 45 h 63"/>
              <a:gd name="T38" fmla="*/ 42 w 70"/>
              <a:gd name="T39" fmla="*/ 47 h 63"/>
              <a:gd name="T40" fmla="*/ 38 w 70"/>
              <a:gd name="T41" fmla="*/ 49 h 63"/>
              <a:gd name="T42" fmla="*/ 32 w 70"/>
              <a:gd name="T43" fmla="*/ 49 h 63"/>
              <a:gd name="T44" fmla="*/ 30 w 70"/>
              <a:gd name="T45" fmla="*/ 46 h 63"/>
              <a:gd name="T46" fmla="*/ 26 w 70"/>
              <a:gd name="T47" fmla="*/ 47 h 63"/>
              <a:gd name="T48" fmla="*/ 23 w 70"/>
              <a:gd name="T49" fmla="*/ 43 h 63"/>
              <a:gd name="T50" fmla="*/ 19 w 70"/>
              <a:gd name="T51" fmla="*/ 40 h 63"/>
              <a:gd name="T52" fmla="*/ 18 w 70"/>
              <a:gd name="T53" fmla="*/ 34 h 63"/>
              <a:gd name="T54" fmla="*/ 18 w 70"/>
              <a:gd name="T55" fmla="*/ 30 h 63"/>
              <a:gd name="T56" fmla="*/ 19 w 70"/>
              <a:gd name="T57" fmla="*/ 24 h 63"/>
              <a:gd name="T58" fmla="*/ 23 w 70"/>
              <a:gd name="T59" fmla="*/ 23 h 63"/>
              <a:gd name="T60" fmla="*/ 23 w 70"/>
              <a:gd name="T61" fmla="*/ 19 h 63"/>
              <a:gd name="T62" fmla="*/ 28 w 70"/>
              <a:gd name="T63" fmla="*/ 17 h 63"/>
              <a:gd name="T64" fmla="*/ 32 w 70"/>
              <a:gd name="T65" fmla="*/ 15 h 63"/>
              <a:gd name="T66" fmla="*/ 38 w 70"/>
              <a:gd name="T67" fmla="*/ 15 h 63"/>
              <a:gd name="T68" fmla="*/ 42 w 70"/>
              <a:gd name="T69" fmla="*/ 17 h 63"/>
              <a:gd name="T70" fmla="*/ 47 w 70"/>
              <a:gd name="T71" fmla="*/ 19 h 63"/>
              <a:gd name="T72" fmla="*/ 47 w 70"/>
              <a:gd name="T73" fmla="*/ 23 h 63"/>
              <a:gd name="T74" fmla="*/ 51 w 70"/>
              <a:gd name="T75" fmla="*/ 24 h 63"/>
              <a:gd name="T76" fmla="*/ 51 w 70"/>
              <a:gd name="T77" fmla="*/ 30 h 63"/>
              <a:gd name="T78" fmla="*/ 50 w 70"/>
              <a:gd name="T79" fmla="*/ 28 h 63"/>
              <a:gd name="T80" fmla="*/ 45 w 70"/>
              <a:gd name="T81" fmla="*/ 20 h 63"/>
              <a:gd name="T82" fmla="*/ 36 w 70"/>
              <a:gd name="T83" fmla="*/ 16 h 63"/>
              <a:gd name="T84" fmla="*/ 26 w 70"/>
              <a:gd name="T85" fmla="*/ 19 h 63"/>
              <a:gd name="T86" fmla="*/ 20 w 70"/>
              <a:gd name="T87" fmla="*/ 26 h 63"/>
              <a:gd name="T88" fmla="*/ 20 w 70"/>
              <a:gd name="T89" fmla="*/ 36 h 63"/>
              <a:gd name="T90" fmla="*/ 25 w 70"/>
              <a:gd name="T91" fmla="*/ 44 h 63"/>
              <a:gd name="T92" fmla="*/ 34 w 70"/>
              <a:gd name="T93" fmla="*/ 47 h 63"/>
              <a:gd name="T94" fmla="*/ 43 w 70"/>
              <a:gd name="T95" fmla="*/ 45 h 63"/>
              <a:gd name="T96" fmla="*/ 49 w 70"/>
              <a:gd name="T97" fmla="*/ 38 h 63"/>
              <a:gd name="T98" fmla="*/ 44 w 70"/>
              <a:gd name="T99" fmla="*/ 32 h 63"/>
              <a:gd name="T100" fmla="*/ 35 w 70"/>
              <a:gd name="T101" fmla="*/ 23 h 63"/>
              <a:gd name="T102" fmla="*/ 35 w 70"/>
              <a:gd name="T103" fmla="*/ 25 h 63"/>
              <a:gd name="T104" fmla="*/ 42 w 70"/>
              <a:gd name="T105" fmla="*/ 32 h 63"/>
              <a:gd name="T106" fmla="*/ 35 w 70"/>
              <a:gd name="T107" fmla="*/ 36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0" h="63">
                <a:moveTo>
                  <a:pt x="4" y="26"/>
                </a:move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1" y="15"/>
                </a:cubicBezTo>
                <a:cubicBezTo>
                  <a:pt x="1" y="15"/>
                  <a:pt x="2" y="15"/>
                  <a:pt x="3" y="16"/>
                </a:cubicBezTo>
                <a:cubicBezTo>
                  <a:pt x="5" y="21"/>
                  <a:pt x="5" y="21"/>
                  <a:pt x="5" y="21"/>
                </a:cubicBezTo>
                <a:cubicBezTo>
                  <a:pt x="9" y="9"/>
                  <a:pt x="21" y="0"/>
                  <a:pt x="35" y="0"/>
                </a:cubicBezTo>
                <a:cubicBezTo>
                  <a:pt x="50" y="0"/>
                  <a:pt x="63" y="11"/>
                  <a:pt x="66" y="26"/>
                </a:cubicBezTo>
                <a:cubicBezTo>
                  <a:pt x="66" y="26"/>
                  <a:pt x="65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7"/>
                  <a:pt x="63" y="27"/>
                  <a:pt x="63" y="26"/>
                </a:cubicBezTo>
                <a:cubicBezTo>
                  <a:pt x="60" y="13"/>
                  <a:pt x="48" y="3"/>
                  <a:pt x="35" y="3"/>
                </a:cubicBezTo>
                <a:cubicBezTo>
                  <a:pt x="22" y="3"/>
                  <a:pt x="11" y="12"/>
                  <a:pt x="8" y="23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0"/>
                  <a:pt x="15" y="20"/>
                  <a:pt x="16" y="21"/>
                </a:cubicBezTo>
                <a:cubicBezTo>
                  <a:pt x="16" y="22"/>
                  <a:pt x="16" y="23"/>
                  <a:pt x="15" y="23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4" y="27"/>
                  <a:pt x="4" y="26"/>
                </a:cubicBezTo>
                <a:close/>
                <a:moveTo>
                  <a:pt x="69" y="46"/>
                </a:moveTo>
                <a:cubicBezTo>
                  <a:pt x="66" y="38"/>
                  <a:pt x="66" y="38"/>
                  <a:pt x="66" y="38"/>
                </a:cubicBezTo>
                <a:cubicBezTo>
                  <a:pt x="65" y="37"/>
                  <a:pt x="65" y="37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3" y="36"/>
                  <a:pt x="63" y="37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4" y="43"/>
                </a:cubicBezTo>
                <a:cubicBezTo>
                  <a:pt x="54" y="43"/>
                  <a:pt x="55" y="44"/>
                  <a:pt x="56" y="43"/>
                </a:cubicBezTo>
                <a:cubicBezTo>
                  <a:pt x="62" y="41"/>
                  <a:pt x="62" y="41"/>
                  <a:pt x="62" y="41"/>
                </a:cubicBezTo>
                <a:cubicBezTo>
                  <a:pt x="58" y="52"/>
                  <a:pt x="47" y="60"/>
                  <a:pt x="35" y="60"/>
                </a:cubicBezTo>
                <a:cubicBezTo>
                  <a:pt x="21" y="60"/>
                  <a:pt x="9" y="51"/>
                  <a:pt x="7" y="38"/>
                </a:cubicBezTo>
                <a:cubicBezTo>
                  <a:pt x="7" y="37"/>
                  <a:pt x="6" y="36"/>
                  <a:pt x="5" y="36"/>
                </a:cubicBezTo>
                <a:cubicBezTo>
                  <a:pt x="4" y="37"/>
                  <a:pt x="4" y="37"/>
                  <a:pt x="4" y="38"/>
                </a:cubicBezTo>
                <a:cubicBezTo>
                  <a:pt x="7" y="53"/>
                  <a:pt x="20" y="63"/>
                  <a:pt x="35" y="63"/>
                </a:cubicBezTo>
                <a:cubicBezTo>
                  <a:pt x="48" y="63"/>
                  <a:pt x="60" y="55"/>
                  <a:pt x="64" y="42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8" y="48"/>
                  <a:pt x="68" y="48"/>
                </a:cubicBezTo>
                <a:cubicBezTo>
                  <a:pt x="68" y="48"/>
                  <a:pt x="69" y="48"/>
                  <a:pt x="69" y="48"/>
                </a:cubicBezTo>
                <a:cubicBezTo>
                  <a:pt x="69" y="48"/>
                  <a:pt x="70" y="47"/>
                  <a:pt x="69" y="46"/>
                </a:cubicBezTo>
                <a:close/>
                <a:moveTo>
                  <a:pt x="49" y="32"/>
                </a:moveTo>
                <a:cubicBezTo>
                  <a:pt x="49" y="33"/>
                  <a:pt x="50" y="34"/>
                  <a:pt x="51" y="34"/>
                </a:cubicBezTo>
                <a:cubicBezTo>
                  <a:pt x="51" y="34"/>
                  <a:pt x="52" y="34"/>
                  <a:pt x="52" y="34"/>
                </a:cubicBezTo>
                <a:cubicBezTo>
                  <a:pt x="52" y="34"/>
                  <a:pt x="52" y="35"/>
                  <a:pt x="52" y="35"/>
                </a:cubicBezTo>
                <a:cubicBezTo>
                  <a:pt x="52" y="37"/>
                  <a:pt x="51" y="38"/>
                  <a:pt x="51" y="39"/>
                </a:cubicBezTo>
                <a:cubicBezTo>
                  <a:pt x="50" y="40"/>
                  <a:pt x="50" y="40"/>
                  <a:pt x="50" y="40"/>
                </a:cubicBezTo>
                <a:cubicBezTo>
                  <a:pt x="50" y="40"/>
                  <a:pt x="49" y="40"/>
                  <a:pt x="49" y="40"/>
                </a:cubicBezTo>
                <a:cubicBezTo>
                  <a:pt x="48" y="39"/>
                  <a:pt x="47" y="40"/>
                  <a:pt x="47" y="40"/>
                </a:cubicBezTo>
                <a:cubicBezTo>
                  <a:pt x="46" y="41"/>
                  <a:pt x="46" y="42"/>
                  <a:pt x="47" y="43"/>
                </a:cubicBezTo>
                <a:cubicBezTo>
                  <a:pt x="47" y="43"/>
                  <a:pt x="47" y="44"/>
                  <a:pt x="47" y="44"/>
                </a:cubicBezTo>
                <a:cubicBezTo>
                  <a:pt x="47" y="44"/>
                  <a:pt x="47" y="44"/>
                  <a:pt x="47" y="45"/>
                </a:cubicBezTo>
                <a:cubicBezTo>
                  <a:pt x="46" y="46"/>
                  <a:pt x="44" y="47"/>
                  <a:pt x="43" y="47"/>
                </a:cubicBezTo>
                <a:cubicBezTo>
                  <a:pt x="43" y="48"/>
                  <a:pt x="42" y="48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1" y="46"/>
                  <a:pt x="40" y="45"/>
                  <a:pt x="39" y="46"/>
                </a:cubicBezTo>
                <a:cubicBezTo>
                  <a:pt x="38" y="46"/>
                  <a:pt x="38" y="47"/>
                  <a:pt x="38" y="48"/>
                </a:cubicBezTo>
                <a:cubicBezTo>
                  <a:pt x="38" y="48"/>
                  <a:pt x="38" y="49"/>
                  <a:pt x="38" y="49"/>
                </a:cubicBezTo>
                <a:cubicBezTo>
                  <a:pt x="38" y="49"/>
                  <a:pt x="37" y="49"/>
                  <a:pt x="37" y="49"/>
                </a:cubicBezTo>
                <a:cubicBezTo>
                  <a:pt x="36" y="49"/>
                  <a:pt x="35" y="49"/>
                  <a:pt x="35" y="49"/>
                </a:cubicBezTo>
                <a:cubicBezTo>
                  <a:pt x="34" y="49"/>
                  <a:pt x="33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1" y="49"/>
                  <a:pt x="31" y="48"/>
                  <a:pt x="31" y="48"/>
                </a:cubicBezTo>
                <a:cubicBezTo>
                  <a:pt x="32" y="47"/>
                  <a:pt x="31" y="46"/>
                  <a:pt x="30" y="46"/>
                </a:cubicBezTo>
                <a:cubicBezTo>
                  <a:pt x="29" y="45"/>
                  <a:pt x="28" y="46"/>
                  <a:pt x="28" y="47"/>
                </a:cubicBezTo>
                <a:cubicBezTo>
                  <a:pt x="28" y="47"/>
                  <a:pt x="27" y="47"/>
                  <a:pt x="27" y="47"/>
                </a:cubicBezTo>
                <a:cubicBezTo>
                  <a:pt x="27" y="48"/>
                  <a:pt x="27" y="48"/>
                  <a:pt x="26" y="47"/>
                </a:cubicBezTo>
                <a:cubicBezTo>
                  <a:pt x="25" y="47"/>
                  <a:pt x="24" y="46"/>
                  <a:pt x="23" y="45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2" y="43"/>
                  <a:pt x="23" y="43"/>
                </a:cubicBezTo>
                <a:cubicBezTo>
                  <a:pt x="23" y="42"/>
                  <a:pt x="23" y="41"/>
                  <a:pt x="23" y="40"/>
                </a:cubicBezTo>
                <a:cubicBezTo>
                  <a:pt x="22" y="40"/>
                  <a:pt x="21" y="39"/>
                  <a:pt x="20" y="40"/>
                </a:cubicBezTo>
                <a:cubicBezTo>
                  <a:pt x="20" y="40"/>
                  <a:pt x="20" y="40"/>
                  <a:pt x="19" y="40"/>
                </a:cubicBezTo>
                <a:cubicBezTo>
                  <a:pt x="19" y="40"/>
                  <a:pt x="19" y="40"/>
                  <a:pt x="19" y="39"/>
                </a:cubicBezTo>
                <a:cubicBezTo>
                  <a:pt x="18" y="38"/>
                  <a:pt x="18" y="37"/>
                  <a:pt x="17" y="35"/>
                </a:cubicBezTo>
                <a:cubicBezTo>
                  <a:pt x="17" y="35"/>
                  <a:pt x="17" y="34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20" y="33"/>
                  <a:pt x="20" y="32"/>
                </a:cubicBezTo>
                <a:cubicBezTo>
                  <a:pt x="20" y="31"/>
                  <a:pt x="19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8" y="27"/>
                  <a:pt x="18" y="26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2" y="24"/>
                  <a:pt x="23" y="23"/>
                </a:cubicBezTo>
                <a:cubicBezTo>
                  <a:pt x="23" y="22"/>
                  <a:pt x="23" y="21"/>
                  <a:pt x="23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19"/>
                  <a:pt x="23" y="19"/>
                </a:cubicBezTo>
                <a:cubicBezTo>
                  <a:pt x="24" y="18"/>
                  <a:pt x="25" y="17"/>
                  <a:pt x="26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1" y="18"/>
                  <a:pt x="32" y="17"/>
                  <a:pt x="31" y="16"/>
                </a:cubicBezTo>
                <a:cubicBezTo>
                  <a:pt x="31" y="15"/>
                  <a:pt x="31" y="15"/>
                  <a:pt x="32" y="15"/>
                </a:cubicBezTo>
                <a:cubicBezTo>
                  <a:pt x="32" y="15"/>
                  <a:pt x="32" y="14"/>
                  <a:pt x="32" y="14"/>
                </a:cubicBezTo>
                <a:cubicBezTo>
                  <a:pt x="34" y="14"/>
                  <a:pt x="36" y="14"/>
                  <a:pt x="37" y="14"/>
                </a:cubicBezTo>
                <a:cubicBezTo>
                  <a:pt x="37" y="14"/>
                  <a:pt x="38" y="15"/>
                  <a:pt x="38" y="15"/>
                </a:cubicBezTo>
                <a:cubicBezTo>
                  <a:pt x="38" y="15"/>
                  <a:pt x="38" y="15"/>
                  <a:pt x="38" y="16"/>
                </a:cubicBezTo>
                <a:cubicBezTo>
                  <a:pt x="38" y="17"/>
                  <a:pt x="38" y="18"/>
                  <a:pt x="39" y="18"/>
                </a:cubicBezTo>
                <a:cubicBezTo>
                  <a:pt x="40" y="18"/>
                  <a:pt x="41" y="18"/>
                  <a:pt x="42" y="17"/>
                </a:cubicBezTo>
                <a:cubicBezTo>
                  <a:pt x="42" y="17"/>
                  <a:pt x="42" y="16"/>
                  <a:pt x="42" y="16"/>
                </a:cubicBezTo>
                <a:cubicBezTo>
                  <a:pt x="42" y="16"/>
                  <a:pt x="43" y="16"/>
                  <a:pt x="43" y="16"/>
                </a:cubicBezTo>
                <a:cubicBezTo>
                  <a:pt x="44" y="17"/>
                  <a:pt x="46" y="18"/>
                  <a:pt x="47" y="19"/>
                </a:cubicBezTo>
                <a:cubicBezTo>
                  <a:pt x="47" y="19"/>
                  <a:pt x="47" y="20"/>
                  <a:pt x="47" y="20"/>
                </a:cubicBezTo>
                <a:cubicBezTo>
                  <a:pt x="47" y="20"/>
                  <a:pt x="47" y="20"/>
                  <a:pt x="47" y="21"/>
                </a:cubicBezTo>
                <a:cubicBezTo>
                  <a:pt x="46" y="21"/>
                  <a:pt x="46" y="22"/>
                  <a:pt x="47" y="23"/>
                </a:cubicBezTo>
                <a:cubicBezTo>
                  <a:pt x="47" y="24"/>
                  <a:pt x="48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50" y="24"/>
                  <a:pt x="50" y="24"/>
                  <a:pt x="51" y="24"/>
                </a:cubicBezTo>
                <a:cubicBezTo>
                  <a:pt x="51" y="26"/>
                  <a:pt x="52" y="27"/>
                  <a:pt x="52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0"/>
                  <a:pt x="51" y="30"/>
                  <a:pt x="51" y="30"/>
                </a:cubicBezTo>
                <a:cubicBezTo>
                  <a:pt x="50" y="30"/>
                  <a:pt x="49" y="31"/>
                  <a:pt x="49" y="32"/>
                </a:cubicBezTo>
                <a:close/>
                <a:moveTo>
                  <a:pt x="47" y="32"/>
                </a:moveTo>
                <a:cubicBezTo>
                  <a:pt x="47" y="30"/>
                  <a:pt x="48" y="29"/>
                  <a:pt x="50" y="28"/>
                </a:cubicBezTo>
                <a:cubicBezTo>
                  <a:pt x="50" y="27"/>
                  <a:pt x="49" y="27"/>
                  <a:pt x="49" y="26"/>
                </a:cubicBezTo>
                <a:cubicBezTo>
                  <a:pt x="48" y="26"/>
                  <a:pt x="46" y="26"/>
                  <a:pt x="45" y="24"/>
                </a:cubicBezTo>
                <a:cubicBezTo>
                  <a:pt x="44" y="23"/>
                  <a:pt x="44" y="21"/>
                  <a:pt x="45" y="20"/>
                </a:cubicBezTo>
                <a:cubicBezTo>
                  <a:pt x="44" y="19"/>
                  <a:pt x="44" y="19"/>
                  <a:pt x="43" y="19"/>
                </a:cubicBezTo>
                <a:cubicBezTo>
                  <a:pt x="42" y="20"/>
                  <a:pt x="40" y="20"/>
                  <a:pt x="39" y="20"/>
                </a:cubicBezTo>
                <a:cubicBezTo>
                  <a:pt x="37" y="19"/>
                  <a:pt x="36" y="18"/>
                  <a:pt x="36" y="16"/>
                </a:cubicBezTo>
                <a:cubicBezTo>
                  <a:pt x="35" y="16"/>
                  <a:pt x="34" y="16"/>
                  <a:pt x="34" y="16"/>
                </a:cubicBezTo>
                <a:cubicBezTo>
                  <a:pt x="33" y="18"/>
                  <a:pt x="32" y="19"/>
                  <a:pt x="31" y="20"/>
                </a:cubicBezTo>
                <a:cubicBezTo>
                  <a:pt x="29" y="20"/>
                  <a:pt x="27" y="20"/>
                  <a:pt x="26" y="19"/>
                </a:cubicBezTo>
                <a:cubicBezTo>
                  <a:pt x="26" y="19"/>
                  <a:pt x="25" y="19"/>
                  <a:pt x="25" y="20"/>
                </a:cubicBezTo>
                <a:cubicBezTo>
                  <a:pt x="25" y="21"/>
                  <a:pt x="25" y="23"/>
                  <a:pt x="24" y="24"/>
                </a:cubicBezTo>
                <a:cubicBezTo>
                  <a:pt x="24" y="26"/>
                  <a:pt x="22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1" y="29"/>
                  <a:pt x="22" y="30"/>
                  <a:pt x="22" y="32"/>
                </a:cubicBezTo>
                <a:cubicBezTo>
                  <a:pt x="22" y="34"/>
                  <a:pt x="21" y="35"/>
                  <a:pt x="20" y="36"/>
                </a:cubicBezTo>
                <a:cubicBezTo>
                  <a:pt x="20" y="36"/>
                  <a:pt x="20" y="37"/>
                  <a:pt x="20" y="38"/>
                </a:cubicBezTo>
                <a:cubicBezTo>
                  <a:pt x="22" y="37"/>
                  <a:pt x="24" y="38"/>
                  <a:pt x="24" y="39"/>
                </a:cubicBezTo>
                <a:cubicBezTo>
                  <a:pt x="25" y="41"/>
                  <a:pt x="25" y="42"/>
                  <a:pt x="25" y="44"/>
                </a:cubicBezTo>
                <a:cubicBezTo>
                  <a:pt x="25" y="44"/>
                  <a:pt x="26" y="45"/>
                  <a:pt x="26" y="45"/>
                </a:cubicBezTo>
                <a:cubicBezTo>
                  <a:pt x="27" y="44"/>
                  <a:pt x="29" y="43"/>
                  <a:pt x="31" y="44"/>
                </a:cubicBezTo>
                <a:cubicBezTo>
                  <a:pt x="32" y="44"/>
                  <a:pt x="33" y="46"/>
                  <a:pt x="34" y="47"/>
                </a:cubicBezTo>
                <a:cubicBezTo>
                  <a:pt x="34" y="47"/>
                  <a:pt x="35" y="47"/>
                  <a:pt x="36" y="47"/>
                </a:cubicBezTo>
                <a:cubicBezTo>
                  <a:pt x="36" y="46"/>
                  <a:pt x="37" y="44"/>
                  <a:pt x="39" y="44"/>
                </a:cubicBezTo>
                <a:cubicBezTo>
                  <a:pt x="40" y="43"/>
                  <a:pt x="42" y="44"/>
                  <a:pt x="43" y="45"/>
                </a:cubicBezTo>
                <a:cubicBezTo>
                  <a:pt x="44" y="45"/>
                  <a:pt x="44" y="44"/>
                  <a:pt x="45" y="44"/>
                </a:cubicBezTo>
                <a:cubicBezTo>
                  <a:pt x="44" y="42"/>
                  <a:pt x="44" y="41"/>
                  <a:pt x="45" y="39"/>
                </a:cubicBezTo>
                <a:cubicBezTo>
                  <a:pt x="46" y="38"/>
                  <a:pt x="48" y="37"/>
                  <a:pt x="49" y="38"/>
                </a:cubicBezTo>
                <a:cubicBezTo>
                  <a:pt x="49" y="37"/>
                  <a:pt x="50" y="36"/>
                  <a:pt x="50" y="36"/>
                </a:cubicBezTo>
                <a:cubicBezTo>
                  <a:pt x="48" y="35"/>
                  <a:pt x="47" y="34"/>
                  <a:pt x="47" y="32"/>
                </a:cubicBezTo>
                <a:close/>
                <a:moveTo>
                  <a:pt x="44" y="32"/>
                </a:moveTo>
                <a:cubicBezTo>
                  <a:pt x="44" y="37"/>
                  <a:pt x="40" y="42"/>
                  <a:pt x="35" y="42"/>
                </a:cubicBezTo>
                <a:cubicBezTo>
                  <a:pt x="30" y="42"/>
                  <a:pt x="25" y="37"/>
                  <a:pt x="25" y="32"/>
                </a:cubicBezTo>
                <a:cubicBezTo>
                  <a:pt x="25" y="27"/>
                  <a:pt x="30" y="23"/>
                  <a:pt x="35" y="23"/>
                </a:cubicBezTo>
                <a:cubicBezTo>
                  <a:pt x="40" y="23"/>
                  <a:pt x="44" y="27"/>
                  <a:pt x="44" y="32"/>
                </a:cubicBezTo>
                <a:close/>
                <a:moveTo>
                  <a:pt x="42" y="32"/>
                </a:moveTo>
                <a:cubicBezTo>
                  <a:pt x="42" y="28"/>
                  <a:pt x="39" y="25"/>
                  <a:pt x="35" y="25"/>
                </a:cubicBezTo>
                <a:cubicBezTo>
                  <a:pt x="31" y="25"/>
                  <a:pt x="27" y="28"/>
                  <a:pt x="27" y="32"/>
                </a:cubicBezTo>
                <a:cubicBezTo>
                  <a:pt x="27" y="36"/>
                  <a:pt x="31" y="40"/>
                  <a:pt x="35" y="40"/>
                </a:cubicBezTo>
                <a:cubicBezTo>
                  <a:pt x="39" y="40"/>
                  <a:pt x="42" y="36"/>
                  <a:pt x="42" y="32"/>
                </a:cubicBezTo>
                <a:close/>
                <a:moveTo>
                  <a:pt x="35" y="29"/>
                </a:moveTo>
                <a:cubicBezTo>
                  <a:pt x="33" y="29"/>
                  <a:pt x="31" y="30"/>
                  <a:pt x="31" y="32"/>
                </a:cubicBezTo>
                <a:cubicBezTo>
                  <a:pt x="31" y="34"/>
                  <a:pt x="33" y="36"/>
                  <a:pt x="35" y="36"/>
                </a:cubicBezTo>
                <a:cubicBezTo>
                  <a:pt x="37" y="36"/>
                  <a:pt x="38" y="34"/>
                  <a:pt x="38" y="32"/>
                </a:cubicBezTo>
                <a:cubicBezTo>
                  <a:pt x="38" y="30"/>
                  <a:pt x="37" y="29"/>
                  <a:pt x="35" y="29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chemeClr val="accent2"/>
            </a:solidFill>
          </a:ln>
        </p:spPr>
        <p:txBody>
          <a:bodyPr lIns="321064" tIns="160537" rIns="321064" bIns="160537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600">
              <a:latin typeface="+mn-lt"/>
            </a:endParaRPr>
          </a:p>
        </p:txBody>
      </p:sp>
      <p:sp>
        <p:nvSpPr>
          <p:cNvPr id="1278" name="Rectangle : coins arrondis 1277">
            <a:extLst>
              <a:ext uri="{FF2B5EF4-FFF2-40B4-BE49-F238E27FC236}">
                <a16:creationId xmlns:a16="http://schemas.microsoft.com/office/drawing/2014/main" id="{A01B61AA-233F-42B1-81B9-E2589BAE1B90}"/>
              </a:ext>
            </a:extLst>
          </p:cNvPr>
          <p:cNvSpPr/>
          <p:nvPr/>
        </p:nvSpPr>
        <p:spPr>
          <a:xfrm>
            <a:off x="17493688" y="20012319"/>
            <a:ext cx="2557463" cy="1046162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1279" name="ZoneTexte 1278">
            <a:extLst>
              <a:ext uri="{FF2B5EF4-FFF2-40B4-BE49-F238E27FC236}">
                <a16:creationId xmlns:a16="http://schemas.microsoft.com/office/drawing/2014/main" id="{4898350E-C133-4969-9A29-8719BEB40DD3}"/>
              </a:ext>
            </a:extLst>
          </p:cNvPr>
          <p:cNvSpPr txBox="1"/>
          <p:nvPr/>
        </p:nvSpPr>
        <p:spPr>
          <a:xfrm>
            <a:off x="27513988" y="19380494"/>
            <a:ext cx="1038225" cy="590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GLOBAL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SKILLS</a:t>
            </a:r>
          </a:p>
        </p:txBody>
      </p:sp>
      <p:sp>
        <p:nvSpPr>
          <p:cNvPr id="4267" name="Freeform 7">
            <a:extLst>
              <a:ext uri="{FF2B5EF4-FFF2-40B4-BE49-F238E27FC236}">
                <a16:creationId xmlns:a16="http://schemas.microsoft.com/office/drawing/2014/main" id="{7E50A402-2FC8-4110-AE6B-92C80FC840A9}"/>
              </a:ext>
            </a:extLst>
          </p:cNvPr>
          <p:cNvSpPr>
            <a:spLocks noEditPoints="1"/>
          </p:cNvSpPr>
          <p:nvPr/>
        </p:nvSpPr>
        <p:spPr bwMode="auto">
          <a:xfrm>
            <a:off x="26604351" y="19275719"/>
            <a:ext cx="692150" cy="695325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283" name="ZoneTexte 1282">
            <a:extLst>
              <a:ext uri="{FF2B5EF4-FFF2-40B4-BE49-F238E27FC236}">
                <a16:creationId xmlns:a16="http://schemas.microsoft.com/office/drawing/2014/main" id="{E76031B0-1546-4759-9BD8-A24B31FD61B7}"/>
              </a:ext>
            </a:extLst>
          </p:cNvPr>
          <p:cNvSpPr txBox="1"/>
          <p:nvPr/>
        </p:nvSpPr>
        <p:spPr>
          <a:xfrm>
            <a:off x="25480401" y="4091281"/>
            <a:ext cx="3089275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DECOM. ROADMAP</a:t>
            </a:r>
          </a:p>
        </p:txBody>
      </p:sp>
      <p:grpSp>
        <p:nvGrpSpPr>
          <p:cNvPr id="1284" name="Groupe 1283">
            <a:extLst>
              <a:ext uri="{FF2B5EF4-FFF2-40B4-BE49-F238E27FC236}">
                <a16:creationId xmlns:a16="http://schemas.microsoft.com/office/drawing/2014/main" id="{D6DFEF81-BE45-47AB-871A-10EC46738C7B}"/>
              </a:ext>
            </a:extLst>
          </p:cNvPr>
          <p:cNvGrpSpPr/>
          <p:nvPr/>
        </p:nvGrpSpPr>
        <p:grpSpPr>
          <a:xfrm>
            <a:off x="25222863" y="3949536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285" name="Rectangle : coins arrondis 1284">
              <a:extLst>
                <a:ext uri="{FF2B5EF4-FFF2-40B4-BE49-F238E27FC236}">
                  <a16:creationId xmlns:a16="http://schemas.microsoft.com/office/drawing/2014/main" id="{38EE53A0-4D88-435A-91B7-EF186837CB96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286" name="Rectangle : coins arrondis 1285">
              <a:extLst>
                <a:ext uri="{FF2B5EF4-FFF2-40B4-BE49-F238E27FC236}">
                  <a16:creationId xmlns:a16="http://schemas.microsoft.com/office/drawing/2014/main" id="{8ADA5C9B-89A5-41E9-A342-9E8BF68F69AA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4270" name="Groupe 1679">
            <a:extLst>
              <a:ext uri="{FF2B5EF4-FFF2-40B4-BE49-F238E27FC236}">
                <a16:creationId xmlns:a16="http://schemas.microsoft.com/office/drawing/2014/main" id="{9BC3D11D-0F3D-4511-8242-4C7FCD6F4183}"/>
              </a:ext>
            </a:extLst>
          </p:cNvPr>
          <p:cNvGrpSpPr>
            <a:grpSpLocks/>
          </p:cNvGrpSpPr>
          <p:nvPr/>
        </p:nvGrpSpPr>
        <p:grpSpPr bwMode="auto">
          <a:xfrm>
            <a:off x="13964580" y="8321921"/>
            <a:ext cx="2103438" cy="1289050"/>
            <a:chOff x="3139663" y="1461957"/>
            <a:chExt cx="403597" cy="238052"/>
          </a:xfrm>
        </p:grpSpPr>
        <p:grpSp>
          <p:nvGrpSpPr>
            <p:cNvPr id="4398" name="Groupe 1666">
              <a:extLst>
                <a:ext uri="{FF2B5EF4-FFF2-40B4-BE49-F238E27FC236}">
                  <a16:creationId xmlns:a16="http://schemas.microsoft.com/office/drawing/2014/main" id="{D63C3455-88A1-4937-8A4C-264343A545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687" y="1461957"/>
              <a:ext cx="388893" cy="232336"/>
              <a:chOff x="3430541" y="1518851"/>
              <a:chExt cx="428340" cy="232336"/>
            </a:xfrm>
          </p:grpSpPr>
          <p:sp>
            <p:nvSpPr>
              <p:cNvPr id="1729" name="Freeform 24">
                <a:extLst>
                  <a:ext uri="{FF2B5EF4-FFF2-40B4-BE49-F238E27FC236}">
                    <a16:creationId xmlns:a16="http://schemas.microsoft.com/office/drawing/2014/main" id="{F3E27E3C-47F7-4E7A-BBF3-D8AF39AC3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0426" y="1615889"/>
                <a:ext cx="152316" cy="135443"/>
              </a:xfrm>
              <a:custGeom>
                <a:avLst/>
                <a:gdLst>
                  <a:gd name="T0" fmla="*/ 1 w 70"/>
                  <a:gd name="T1" fmla="*/ 15 h 63"/>
                  <a:gd name="T2" fmla="*/ 35 w 70"/>
                  <a:gd name="T3" fmla="*/ 0 h 63"/>
                  <a:gd name="T4" fmla="*/ 64 w 70"/>
                  <a:gd name="T5" fmla="*/ 27 h 63"/>
                  <a:gd name="T6" fmla="*/ 8 w 70"/>
                  <a:gd name="T7" fmla="*/ 23 h 63"/>
                  <a:gd name="T8" fmla="*/ 15 w 70"/>
                  <a:gd name="T9" fmla="*/ 23 h 63"/>
                  <a:gd name="T10" fmla="*/ 6 w 70"/>
                  <a:gd name="T11" fmla="*/ 27 h 63"/>
                  <a:gd name="T12" fmla="*/ 5 w 70"/>
                  <a:gd name="T13" fmla="*/ 27 h 63"/>
                  <a:gd name="T14" fmla="*/ 5 w 70"/>
                  <a:gd name="T15" fmla="*/ 27 h 63"/>
                  <a:gd name="T16" fmla="*/ 66 w 70"/>
                  <a:gd name="T17" fmla="*/ 38 h 63"/>
                  <a:gd name="T18" fmla="*/ 64 w 70"/>
                  <a:gd name="T19" fmla="*/ 36 h 63"/>
                  <a:gd name="T20" fmla="*/ 54 w 70"/>
                  <a:gd name="T21" fmla="*/ 41 h 63"/>
                  <a:gd name="T22" fmla="*/ 62 w 70"/>
                  <a:gd name="T23" fmla="*/ 41 h 63"/>
                  <a:gd name="T24" fmla="*/ 5 w 70"/>
                  <a:gd name="T25" fmla="*/ 36 h 63"/>
                  <a:gd name="T26" fmla="*/ 64 w 70"/>
                  <a:gd name="T27" fmla="*/ 42 h 63"/>
                  <a:gd name="T28" fmla="*/ 69 w 70"/>
                  <a:gd name="T29" fmla="*/ 48 h 63"/>
                  <a:gd name="T30" fmla="*/ 51 w 70"/>
                  <a:gd name="T31" fmla="*/ 34 h 63"/>
                  <a:gd name="T32" fmla="*/ 51 w 70"/>
                  <a:gd name="T33" fmla="*/ 39 h 63"/>
                  <a:gd name="T34" fmla="*/ 47 w 70"/>
                  <a:gd name="T35" fmla="*/ 40 h 63"/>
                  <a:gd name="T36" fmla="*/ 47 w 70"/>
                  <a:gd name="T37" fmla="*/ 45 h 63"/>
                  <a:gd name="T38" fmla="*/ 42 w 70"/>
                  <a:gd name="T39" fmla="*/ 47 h 63"/>
                  <a:gd name="T40" fmla="*/ 38 w 70"/>
                  <a:gd name="T41" fmla="*/ 49 h 63"/>
                  <a:gd name="T42" fmla="*/ 32 w 70"/>
                  <a:gd name="T43" fmla="*/ 49 h 63"/>
                  <a:gd name="T44" fmla="*/ 30 w 70"/>
                  <a:gd name="T45" fmla="*/ 46 h 63"/>
                  <a:gd name="T46" fmla="*/ 26 w 70"/>
                  <a:gd name="T47" fmla="*/ 47 h 63"/>
                  <a:gd name="T48" fmla="*/ 23 w 70"/>
                  <a:gd name="T49" fmla="*/ 43 h 63"/>
                  <a:gd name="T50" fmla="*/ 19 w 70"/>
                  <a:gd name="T51" fmla="*/ 40 h 63"/>
                  <a:gd name="T52" fmla="*/ 18 w 70"/>
                  <a:gd name="T53" fmla="*/ 34 h 63"/>
                  <a:gd name="T54" fmla="*/ 18 w 70"/>
                  <a:gd name="T55" fmla="*/ 30 h 63"/>
                  <a:gd name="T56" fmla="*/ 19 w 70"/>
                  <a:gd name="T57" fmla="*/ 24 h 63"/>
                  <a:gd name="T58" fmla="*/ 23 w 70"/>
                  <a:gd name="T59" fmla="*/ 23 h 63"/>
                  <a:gd name="T60" fmla="*/ 23 w 70"/>
                  <a:gd name="T61" fmla="*/ 19 h 63"/>
                  <a:gd name="T62" fmla="*/ 28 w 70"/>
                  <a:gd name="T63" fmla="*/ 17 h 63"/>
                  <a:gd name="T64" fmla="*/ 32 w 70"/>
                  <a:gd name="T65" fmla="*/ 15 h 63"/>
                  <a:gd name="T66" fmla="*/ 38 w 70"/>
                  <a:gd name="T67" fmla="*/ 15 h 63"/>
                  <a:gd name="T68" fmla="*/ 42 w 70"/>
                  <a:gd name="T69" fmla="*/ 17 h 63"/>
                  <a:gd name="T70" fmla="*/ 47 w 70"/>
                  <a:gd name="T71" fmla="*/ 19 h 63"/>
                  <a:gd name="T72" fmla="*/ 47 w 70"/>
                  <a:gd name="T73" fmla="*/ 23 h 63"/>
                  <a:gd name="T74" fmla="*/ 51 w 70"/>
                  <a:gd name="T75" fmla="*/ 24 h 63"/>
                  <a:gd name="T76" fmla="*/ 51 w 70"/>
                  <a:gd name="T77" fmla="*/ 30 h 63"/>
                  <a:gd name="T78" fmla="*/ 50 w 70"/>
                  <a:gd name="T79" fmla="*/ 28 h 63"/>
                  <a:gd name="T80" fmla="*/ 45 w 70"/>
                  <a:gd name="T81" fmla="*/ 20 h 63"/>
                  <a:gd name="T82" fmla="*/ 36 w 70"/>
                  <a:gd name="T83" fmla="*/ 16 h 63"/>
                  <a:gd name="T84" fmla="*/ 26 w 70"/>
                  <a:gd name="T85" fmla="*/ 19 h 63"/>
                  <a:gd name="T86" fmla="*/ 20 w 70"/>
                  <a:gd name="T87" fmla="*/ 26 h 63"/>
                  <a:gd name="T88" fmla="*/ 20 w 70"/>
                  <a:gd name="T89" fmla="*/ 36 h 63"/>
                  <a:gd name="T90" fmla="*/ 25 w 70"/>
                  <a:gd name="T91" fmla="*/ 44 h 63"/>
                  <a:gd name="T92" fmla="*/ 34 w 70"/>
                  <a:gd name="T93" fmla="*/ 47 h 63"/>
                  <a:gd name="T94" fmla="*/ 43 w 70"/>
                  <a:gd name="T95" fmla="*/ 45 h 63"/>
                  <a:gd name="T96" fmla="*/ 49 w 70"/>
                  <a:gd name="T97" fmla="*/ 38 h 63"/>
                  <a:gd name="T98" fmla="*/ 44 w 70"/>
                  <a:gd name="T99" fmla="*/ 32 h 63"/>
                  <a:gd name="T100" fmla="*/ 35 w 70"/>
                  <a:gd name="T101" fmla="*/ 23 h 63"/>
                  <a:gd name="T102" fmla="*/ 35 w 70"/>
                  <a:gd name="T103" fmla="*/ 25 h 63"/>
                  <a:gd name="T104" fmla="*/ 42 w 70"/>
                  <a:gd name="T105" fmla="*/ 32 h 63"/>
                  <a:gd name="T106" fmla="*/ 35 w 70"/>
                  <a:gd name="T107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63">
                    <a:moveTo>
                      <a:pt x="4" y="26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6"/>
                      <a:pt x="1" y="15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9" y="9"/>
                      <a:pt x="21" y="0"/>
                      <a:pt x="35" y="0"/>
                    </a:cubicBezTo>
                    <a:cubicBezTo>
                      <a:pt x="50" y="0"/>
                      <a:pt x="63" y="11"/>
                      <a:pt x="66" y="26"/>
                    </a:cubicBezTo>
                    <a:cubicBezTo>
                      <a:pt x="66" y="26"/>
                      <a:pt x="65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3" y="27"/>
                      <a:pt x="63" y="27"/>
                      <a:pt x="63" y="26"/>
                    </a:cubicBezTo>
                    <a:cubicBezTo>
                      <a:pt x="60" y="13"/>
                      <a:pt x="48" y="3"/>
                      <a:pt x="35" y="3"/>
                    </a:cubicBezTo>
                    <a:cubicBezTo>
                      <a:pt x="22" y="3"/>
                      <a:pt x="11" y="12"/>
                      <a:pt x="8" y="23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6" y="21"/>
                    </a:cubicBezTo>
                    <a:cubicBezTo>
                      <a:pt x="16" y="22"/>
                      <a:pt x="16" y="23"/>
                      <a:pt x="15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7"/>
                      <a:pt x="4" y="27"/>
                      <a:pt x="4" y="26"/>
                    </a:cubicBezTo>
                    <a:close/>
                    <a:moveTo>
                      <a:pt x="69" y="46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5" y="37"/>
                      <a:pt x="65" y="37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3" y="36"/>
                      <a:pt x="63" y="37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3" y="42"/>
                      <a:pt x="54" y="43"/>
                    </a:cubicBezTo>
                    <a:cubicBezTo>
                      <a:pt x="54" y="43"/>
                      <a:pt x="55" y="44"/>
                      <a:pt x="56" y="43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58" y="52"/>
                      <a:pt x="47" y="60"/>
                      <a:pt x="35" y="60"/>
                    </a:cubicBezTo>
                    <a:cubicBezTo>
                      <a:pt x="21" y="60"/>
                      <a:pt x="9" y="51"/>
                      <a:pt x="7" y="38"/>
                    </a:cubicBezTo>
                    <a:cubicBezTo>
                      <a:pt x="7" y="37"/>
                      <a:pt x="6" y="36"/>
                      <a:pt x="5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7" y="53"/>
                      <a:pt x="20" y="63"/>
                      <a:pt x="35" y="63"/>
                    </a:cubicBezTo>
                    <a:cubicBezTo>
                      <a:pt x="48" y="63"/>
                      <a:pt x="60" y="55"/>
                      <a:pt x="64" y="42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8" y="48"/>
                      <a:pt x="68" y="48"/>
                    </a:cubicBezTo>
                    <a:cubicBezTo>
                      <a:pt x="68" y="48"/>
                      <a:pt x="69" y="48"/>
                      <a:pt x="69" y="48"/>
                    </a:cubicBezTo>
                    <a:cubicBezTo>
                      <a:pt x="69" y="48"/>
                      <a:pt x="70" y="47"/>
                      <a:pt x="69" y="46"/>
                    </a:cubicBezTo>
                    <a:close/>
                    <a:moveTo>
                      <a:pt x="49" y="32"/>
                    </a:moveTo>
                    <a:cubicBezTo>
                      <a:pt x="49" y="33"/>
                      <a:pt x="50" y="34"/>
                      <a:pt x="51" y="34"/>
                    </a:cubicBezTo>
                    <a:cubicBezTo>
                      <a:pt x="51" y="34"/>
                      <a:pt x="52" y="34"/>
                      <a:pt x="52" y="34"/>
                    </a:cubicBezTo>
                    <a:cubicBezTo>
                      <a:pt x="52" y="34"/>
                      <a:pt x="52" y="35"/>
                      <a:pt x="52" y="35"/>
                    </a:cubicBezTo>
                    <a:cubicBezTo>
                      <a:pt x="52" y="37"/>
                      <a:pt x="51" y="38"/>
                      <a:pt x="51" y="39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49" y="40"/>
                      <a:pt x="49" y="40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1"/>
                      <a:pt x="46" y="42"/>
                      <a:pt x="47" y="43"/>
                    </a:cubicBezTo>
                    <a:cubicBezTo>
                      <a:pt x="47" y="43"/>
                      <a:pt x="47" y="44"/>
                      <a:pt x="47" y="44"/>
                    </a:cubicBezTo>
                    <a:cubicBezTo>
                      <a:pt x="47" y="44"/>
                      <a:pt x="47" y="44"/>
                      <a:pt x="47" y="45"/>
                    </a:cubicBezTo>
                    <a:cubicBezTo>
                      <a:pt x="46" y="46"/>
                      <a:pt x="44" y="47"/>
                      <a:pt x="43" y="47"/>
                    </a:cubicBezTo>
                    <a:cubicBezTo>
                      <a:pt x="43" y="48"/>
                      <a:pt x="42" y="48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6"/>
                      <a:pt x="40" y="45"/>
                      <a:pt x="39" y="46"/>
                    </a:cubicBezTo>
                    <a:cubicBezTo>
                      <a:pt x="38" y="46"/>
                      <a:pt x="38" y="47"/>
                      <a:pt x="38" y="48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49"/>
                      <a:pt x="37" y="49"/>
                      <a:pt x="37" y="49"/>
                    </a:cubicBezTo>
                    <a:cubicBezTo>
                      <a:pt x="36" y="49"/>
                      <a:pt x="35" y="49"/>
                      <a:pt x="35" y="49"/>
                    </a:cubicBezTo>
                    <a:cubicBezTo>
                      <a:pt x="34" y="49"/>
                      <a:pt x="33" y="49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49"/>
                      <a:pt x="31" y="48"/>
                      <a:pt x="31" y="48"/>
                    </a:cubicBezTo>
                    <a:cubicBezTo>
                      <a:pt x="32" y="47"/>
                      <a:pt x="31" y="46"/>
                      <a:pt x="30" y="46"/>
                    </a:cubicBezTo>
                    <a:cubicBezTo>
                      <a:pt x="29" y="45"/>
                      <a:pt x="28" y="46"/>
                      <a:pt x="28" y="47"/>
                    </a:cubicBezTo>
                    <a:cubicBezTo>
                      <a:pt x="28" y="47"/>
                      <a:pt x="27" y="47"/>
                      <a:pt x="27" y="47"/>
                    </a:cubicBezTo>
                    <a:cubicBezTo>
                      <a:pt x="27" y="48"/>
                      <a:pt x="27" y="48"/>
                      <a:pt x="26" y="47"/>
                    </a:cubicBezTo>
                    <a:cubicBezTo>
                      <a:pt x="25" y="47"/>
                      <a:pt x="24" y="46"/>
                      <a:pt x="23" y="4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4"/>
                      <a:pt x="22" y="43"/>
                      <a:pt x="23" y="43"/>
                    </a:cubicBezTo>
                    <a:cubicBezTo>
                      <a:pt x="23" y="42"/>
                      <a:pt x="23" y="41"/>
                      <a:pt x="23" y="40"/>
                    </a:cubicBezTo>
                    <a:cubicBezTo>
                      <a:pt x="22" y="40"/>
                      <a:pt x="21" y="39"/>
                      <a:pt x="20" y="40"/>
                    </a:cubicBezTo>
                    <a:cubicBezTo>
                      <a:pt x="20" y="40"/>
                      <a:pt x="20" y="40"/>
                      <a:pt x="19" y="40"/>
                    </a:cubicBezTo>
                    <a:cubicBezTo>
                      <a:pt x="19" y="40"/>
                      <a:pt x="19" y="40"/>
                      <a:pt x="19" y="39"/>
                    </a:cubicBezTo>
                    <a:cubicBezTo>
                      <a:pt x="18" y="38"/>
                      <a:pt x="18" y="37"/>
                      <a:pt x="17" y="35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20" y="33"/>
                      <a:pt x="20" y="32"/>
                    </a:cubicBezTo>
                    <a:cubicBezTo>
                      <a:pt x="20" y="31"/>
                      <a:pt x="19" y="30"/>
                      <a:pt x="18" y="30"/>
                    </a:cubicBezTo>
                    <a:cubicBezTo>
                      <a:pt x="18" y="30"/>
                      <a:pt x="18" y="30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7"/>
                      <a:pt x="18" y="26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2" y="24"/>
                      <a:pt x="23" y="23"/>
                    </a:cubicBezTo>
                    <a:cubicBezTo>
                      <a:pt x="23" y="22"/>
                      <a:pt x="23" y="21"/>
                      <a:pt x="23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3" y="19"/>
                    </a:cubicBezTo>
                    <a:cubicBezTo>
                      <a:pt x="24" y="18"/>
                      <a:pt x="25" y="17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8" y="17"/>
                      <a:pt x="28" y="17"/>
                    </a:cubicBezTo>
                    <a:cubicBezTo>
                      <a:pt x="28" y="18"/>
                      <a:pt x="29" y="18"/>
                      <a:pt x="30" y="18"/>
                    </a:cubicBezTo>
                    <a:cubicBezTo>
                      <a:pt x="31" y="18"/>
                      <a:pt x="32" y="17"/>
                      <a:pt x="31" y="16"/>
                    </a:cubicBezTo>
                    <a:cubicBezTo>
                      <a:pt x="31" y="15"/>
                      <a:pt x="31" y="15"/>
                      <a:pt x="32" y="15"/>
                    </a:cubicBezTo>
                    <a:cubicBezTo>
                      <a:pt x="32" y="15"/>
                      <a:pt x="32" y="14"/>
                      <a:pt x="32" y="14"/>
                    </a:cubicBezTo>
                    <a:cubicBezTo>
                      <a:pt x="34" y="14"/>
                      <a:pt x="36" y="14"/>
                      <a:pt x="37" y="14"/>
                    </a:cubicBezTo>
                    <a:cubicBezTo>
                      <a:pt x="37" y="14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7"/>
                      <a:pt x="38" y="18"/>
                      <a:pt x="39" y="18"/>
                    </a:cubicBezTo>
                    <a:cubicBezTo>
                      <a:pt x="40" y="18"/>
                      <a:pt x="41" y="18"/>
                      <a:pt x="42" y="17"/>
                    </a:cubicBezTo>
                    <a:cubicBezTo>
                      <a:pt x="42" y="17"/>
                      <a:pt x="42" y="16"/>
                      <a:pt x="42" y="16"/>
                    </a:cubicBezTo>
                    <a:cubicBezTo>
                      <a:pt x="42" y="16"/>
                      <a:pt x="43" y="16"/>
                      <a:pt x="43" y="16"/>
                    </a:cubicBezTo>
                    <a:cubicBezTo>
                      <a:pt x="44" y="17"/>
                      <a:pt x="46" y="18"/>
                      <a:pt x="47" y="19"/>
                    </a:cubicBezTo>
                    <a:cubicBezTo>
                      <a:pt x="47" y="19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1"/>
                    </a:cubicBezTo>
                    <a:cubicBezTo>
                      <a:pt x="46" y="21"/>
                      <a:pt x="46" y="22"/>
                      <a:pt x="47" y="23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49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1" y="26"/>
                      <a:pt x="52" y="27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30"/>
                      <a:pt x="51" y="30"/>
                      <a:pt x="51" y="30"/>
                    </a:cubicBezTo>
                    <a:cubicBezTo>
                      <a:pt x="50" y="30"/>
                      <a:pt x="49" y="31"/>
                      <a:pt x="49" y="32"/>
                    </a:cubicBezTo>
                    <a:close/>
                    <a:moveTo>
                      <a:pt x="47" y="32"/>
                    </a:moveTo>
                    <a:cubicBezTo>
                      <a:pt x="47" y="30"/>
                      <a:pt x="48" y="29"/>
                      <a:pt x="50" y="28"/>
                    </a:cubicBezTo>
                    <a:cubicBezTo>
                      <a:pt x="50" y="27"/>
                      <a:pt x="49" y="27"/>
                      <a:pt x="49" y="26"/>
                    </a:cubicBezTo>
                    <a:cubicBezTo>
                      <a:pt x="48" y="26"/>
                      <a:pt x="46" y="26"/>
                      <a:pt x="45" y="24"/>
                    </a:cubicBezTo>
                    <a:cubicBezTo>
                      <a:pt x="44" y="23"/>
                      <a:pt x="44" y="21"/>
                      <a:pt x="45" y="20"/>
                    </a:cubicBezTo>
                    <a:cubicBezTo>
                      <a:pt x="44" y="19"/>
                      <a:pt x="44" y="19"/>
                      <a:pt x="43" y="19"/>
                    </a:cubicBezTo>
                    <a:cubicBezTo>
                      <a:pt x="42" y="20"/>
                      <a:pt x="40" y="20"/>
                      <a:pt x="39" y="20"/>
                    </a:cubicBezTo>
                    <a:cubicBezTo>
                      <a:pt x="37" y="19"/>
                      <a:pt x="36" y="18"/>
                      <a:pt x="36" y="16"/>
                    </a:cubicBezTo>
                    <a:cubicBezTo>
                      <a:pt x="35" y="16"/>
                      <a:pt x="34" y="16"/>
                      <a:pt x="34" y="16"/>
                    </a:cubicBezTo>
                    <a:cubicBezTo>
                      <a:pt x="33" y="18"/>
                      <a:pt x="32" y="19"/>
                      <a:pt x="31" y="20"/>
                    </a:cubicBezTo>
                    <a:cubicBezTo>
                      <a:pt x="29" y="20"/>
                      <a:pt x="27" y="20"/>
                      <a:pt x="26" y="19"/>
                    </a:cubicBezTo>
                    <a:cubicBezTo>
                      <a:pt x="26" y="19"/>
                      <a:pt x="25" y="19"/>
                      <a:pt x="25" y="20"/>
                    </a:cubicBezTo>
                    <a:cubicBezTo>
                      <a:pt x="25" y="21"/>
                      <a:pt x="25" y="23"/>
                      <a:pt x="24" y="24"/>
                    </a:cubicBezTo>
                    <a:cubicBezTo>
                      <a:pt x="24" y="26"/>
                      <a:pt x="22" y="26"/>
                      <a:pt x="20" y="26"/>
                    </a:cubicBezTo>
                    <a:cubicBezTo>
                      <a:pt x="20" y="27"/>
                      <a:pt x="20" y="27"/>
                      <a:pt x="20" y="28"/>
                    </a:cubicBezTo>
                    <a:cubicBezTo>
                      <a:pt x="21" y="29"/>
                      <a:pt x="22" y="30"/>
                      <a:pt x="22" y="32"/>
                    </a:cubicBezTo>
                    <a:cubicBezTo>
                      <a:pt x="22" y="34"/>
                      <a:pt x="21" y="35"/>
                      <a:pt x="20" y="36"/>
                    </a:cubicBezTo>
                    <a:cubicBezTo>
                      <a:pt x="20" y="36"/>
                      <a:pt x="20" y="37"/>
                      <a:pt x="20" y="38"/>
                    </a:cubicBezTo>
                    <a:cubicBezTo>
                      <a:pt x="22" y="37"/>
                      <a:pt x="24" y="38"/>
                      <a:pt x="24" y="39"/>
                    </a:cubicBezTo>
                    <a:cubicBezTo>
                      <a:pt x="25" y="41"/>
                      <a:pt x="25" y="42"/>
                      <a:pt x="25" y="44"/>
                    </a:cubicBezTo>
                    <a:cubicBezTo>
                      <a:pt x="25" y="44"/>
                      <a:pt x="26" y="45"/>
                      <a:pt x="26" y="45"/>
                    </a:cubicBezTo>
                    <a:cubicBezTo>
                      <a:pt x="27" y="44"/>
                      <a:pt x="29" y="43"/>
                      <a:pt x="31" y="44"/>
                    </a:cubicBezTo>
                    <a:cubicBezTo>
                      <a:pt x="32" y="44"/>
                      <a:pt x="33" y="46"/>
                      <a:pt x="34" y="47"/>
                    </a:cubicBezTo>
                    <a:cubicBezTo>
                      <a:pt x="34" y="47"/>
                      <a:pt x="35" y="47"/>
                      <a:pt x="36" y="47"/>
                    </a:cubicBezTo>
                    <a:cubicBezTo>
                      <a:pt x="36" y="46"/>
                      <a:pt x="37" y="44"/>
                      <a:pt x="39" y="44"/>
                    </a:cubicBezTo>
                    <a:cubicBezTo>
                      <a:pt x="40" y="43"/>
                      <a:pt x="42" y="44"/>
                      <a:pt x="43" y="45"/>
                    </a:cubicBezTo>
                    <a:cubicBezTo>
                      <a:pt x="44" y="45"/>
                      <a:pt x="44" y="44"/>
                      <a:pt x="45" y="44"/>
                    </a:cubicBezTo>
                    <a:cubicBezTo>
                      <a:pt x="44" y="42"/>
                      <a:pt x="44" y="41"/>
                      <a:pt x="45" y="39"/>
                    </a:cubicBezTo>
                    <a:cubicBezTo>
                      <a:pt x="46" y="38"/>
                      <a:pt x="48" y="37"/>
                      <a:pt x="49" y="38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48" y="35"/>
                      <a:pt x="47" y="34"/>
                      <a:pt x="47" y="32"/>
                    </a:cubicBezTo>
                    <a:close/>
                    <a:moveTo>
                      <a:pt x="44" y="32"/>
                    </a:moveTo>
                    <a:cubicBezTo>
                      <a:pt x="44" y="37"/>
                      <a:pt x="40" y="42"/>
                      <a:pt x="35" y="42"/>
                    </a:cubicBezTo>
                    <a:cubicBezTo>
                      <a:pt x="30" y="42"/>
                      <a:pt x="25" y="37"/>
                      <a:pt x="25" y="32"/>
                    </a:cubicBezTo>
                    <a:cubicBezTo>
                      <a:pt x="25" y="27"/>
                      <a:pt x="30" y="23"/>
                      <a:pt x="35" y="23"/>
                    </a:cubicBezTo>
                    <a:cubicBezTo>
                      <a:pt x="40" y="23"/>
                      <a:pt x="44" y="27"/>
                      <a:pt x="44" y="32"/>
                    </a:cubicBezTo>
                    <a:close/>
                    <a:moveTo>
                      <a:pt x="42" y="32"/>
                    </a:moveTo>
                    <a:cubicBezTo>
                      <a:pt x="42" y="28"/>
                      <a:pt x="39" y="25"/>
                      <a:pt x="35" y="25"/>
                    </a:cubicBezTo>
                    <a:cubicBezTo>
                      <a:pt x="31" y="25"/>
                      <a:pt x="27" y="28"/>
                      <a:pt x="27" y="32"/>
                    </a:cubicBezTo>
                    <a:cubicBezTo>
                      <a:pt x="27" y="36"/>
                      <a:pt x="31" y="40"/>
                      <a:pt x="35" y="40"/>
                    </a:cubicBezTo>
                    <a:cubicBezTo>
                      <a:pt x="39" y="40"/>
                      <a:pt x="42" y="36"/>
                      <a:pt x="42" y="32"/>
                    </a:cubicBezTo>
                    <a:close/>
                    <a:moveTo>
                      <a:pt x="35" y="29"/>
                    </a:moveTo>
                    <a:cubicBezTo>
                      <a:pt x="33" y="29"/>
                      <a:pt x="31" y="30"/>
                      <a:pt x="31" y="32"/>
                    </a:cubicBezTo>
                    <a:cubicBezTo>
                      <a:pt x="31" y="34"/>
                      <a:pt x="33" y="36"/>
                      <a:pt x="35" y="36"/>
                    </a:cubicBezTo>
                    <a:cubicBezTo>
                      <a:pt x="37" y="36"/>
                      <a:pt x="38" y="34"/>
                      <a:pt x="38" y="32"/>
                    </a:cubicBezTo>
                    <a:cubicBezTo>
                      <a:pt x="38" y="30"/>
                      <a:pt x="37" y="29"/>
                      <a:pt x="35" y="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>
                <a:solidFill>
                  <a:schemeClr val="accent3"/>
                </a:solidFill>
              </a:ln>
            </p:spPr>
            <p:txBody>
              <a:bodyPr lIns="321064" tIns="160537" rIns="321064" bIns="160537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600">
                  <a:latin typeface="+mn-lt"/>
                </a:endParaRPr>
              </a:p>
            </p:txBody>
          </p:sp>
          <p:sp>
            <p:nvSpPr>
              <p:cNvPr id="912" name="ZoneTexte 911">
                <a:extLst>
                  <a:ext uri="{FF2B5EF4-FFF2-40B4-BE49-F238E27FC236}">
                    <a16:creationId xmlns:a16="http://schemas.microsoft.com/office/drawing/2014/main" id="{D7C4C821-4E6D-42E9-B1E8-A9A18A4D5C88}"/>
                  </a:ext>
                </a:extLst>
              </p:cNvPr>
              <p:cNvSpPr txBox="1"/>
              <p:nvPr/>
            </p:nvSpPr>
            <p:spPr>
              <a:xfrm>
                <a:off x="3471021" y="1518851"/>
                <a:ext cx="256992" cy="8531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GITLAB</a:t>
                </a:r>
              </a:p>
            </p:txBody>
          </p:sp>
          <p:sp>
            <p:nvSpPr>
              <p:cNvPr id="714" name="ZoneTexte 713">
                <a:extLst>
                  <a:ext uri="{FF2B5EF4-FFF2-40B4-BE49-F238E27FC236}">
                    <a16:creationId xmlns:a16="http://schemas.microsoft.com/office/drawing/2014/main" id="{3D3C9F21-80DF-4A38-9F79-3F2A8711F7A5}"/>
                  </a:ext>
                </a:extLst>
              </p:cNvPr>
              <p:cNvSpPr txBox="1"/>
              <p:nvPr/>
            </p:nvSpPr>
            <p:spPr>
              <a:xfrm>
                <a:off x="3603208" y="1594488"/>
                <a:ext cx="255650" cy="10905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DECISION</a:t>
                </a:r>
              </a:p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LOG</a:t>
                </a:r>
              </a:p>
            </p:txBody>
          </p:sp>
        </p:grpSp>
        <p:sp>
          <p:nvSpPr>
            <p:cNvPr id="882" name="Rectangle : coins arrondis 881">
              <a:extLst>
                <a:ext uri="{FF2B5EF4-FFF2-40B4-BE49-F238E27FC236}">
                  <a16:creationId xmlns:a16="http://schemas.microsoft.com/office/drawing/2014/main" id="{A88619D8-08B8-4830-A363-DAE84ACA33C4}"/>
                </a:ext>
              </a:extLst>
            </p:cNvPr>
            <p:cNvSpPr/>
            <p:nvPr/>
          </p:nvSpPr>
          <p:spPr>
            <a:xfrm>
              <a:off x="3139663" y="1473684"/>
              <a:ext cx="403597" cy="226325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 dirty="0"/>
            </a:p>
          </p:txBody>
        </p:sp>
      </p:grpSp>
      <p:grpSp>
        <p:nvGrpSpPr>
          <p:cNvPr id="1287" name="Groupe 1286">
            <a:extLst>
              <a:ext uri="{FF2B5EF4-FFF2-40B4-BE49-F238E27FC236}">
                <a16:creationId xmlns:a16="http://schemas.microsoft.com/office/drawing/2014/main" id="{CF77327D-8D03-47D6-A041-AE0E0B91F9C6}"/>
              </a:ext>
            </a:extLst>
          </p:cNvPr>
          <p:cNvGrpSpPr/>
          <p:nvPr/>
        </p:nvGrpSpPr>
        <p:grpSpPr>
          <a:xfrm>
            <a:off x="23124949" y="5949559"/>
            <a:ext cx="651513" cy="620355"/>
            <a:chOff x="620046" y="4144587"/>
            <a:chExt cx="179230" cy="164598"/>
          </a:xfrm>
          <a:solidFill>
            <a:schemeClr val="accent3"/>
          </a:solidFill>
        </p:grpSpPr>
        <p:sp>
          <p:nvSpPr>
            <p:cNvPr id="1288" name="Rectangle : coins arrondis 1287">
              <a:extLst>
                <a:ext uri="{FF2B5EF4-FFF2-40B4-BE49-F238E27FC236}">
                  <a16:creationId xmlns:a16="http://schemas.microsoft.com/office/drawing/2014/main" id="{F50ADF9C-79E3-439D-B76D-FC6D954B2265}"/>
                </a:ext>
              </a:extLst>
            </p:cNvPr>
            <p:cNvSpPr/>
            <p:nvPr/>
          </p:nvSpPr>
          <p:spPr>
            <a:xfrm>
              <a:off x="655539" y="4177151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289" name="Rectangle : coins arrondis 1288">
              <a:extLst>
                <a:ext uri="{FF2B5EF4-FFF2-40B4-BE49-F238E27FC236}">
                  <a16:creationId xmlns:a16="http://schemas.microsoft.com/office/drawing/2014/main" id="{8C12EFE4-77F6-4623-A00D-2B63AEF514B2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673" name="Rectangle : coins arrondis 1672">
            <a:extLst>
              <a:ext uri="{FF2B5EF4-FFF2-40B4-BE49-F238E27FC236}">
                <a16:creationId xmlns:a16="http://schemas.microsoft.com/office/drawing/2014/main" id="{CA98DD25-1D4E-485A-BAB4-E7CEB64E2AC0}"/>
              </a:ext>
            </a:extLst>
          </p:cNvPr>
          <p:cNvSpPr/>
          <p:nvPr/>
        </p:nvSpPr>
        <p:spPr>
          <a:xfrm>
            <a:off x="14326626" y="9996780"/>
            <a:ext cx="10445750" cy="4399423"/>
          </a:xfrm>
          <a:prstGeom prst="roundRect">
            <a:avLst>
              <a:gd name="adj" fmla="val 10392"/>
            </a:avLst>
          </a:prstGeom>
          <a:solidFill>
            <a:srgbClr val="FFFFFF">
              <a:alpha val="80000"/>
            </a:srgbClr>
          </a:solidFill>
          <a:ln w="12700" cmpd="sng">
            <a:noFill/>
            <a:prstDash val="solid"/>
          </a:ln>
          <a:effectLst>
            <a:outerShdw blurRad="190500" dist="25400" dir="3000000" sx="97000" sy="97000" algn="tl" rotWithShape="0">
              <a:schemeClr val="accent5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893" name="ZoneTexte 892">
            <a:extLst>
              <a:ext uri="{FF2B5EF4-FFF2-40B4-BE49-F238E27FC236}">
                <a16:creationId xmlns:a16="http://schemas.microsoft.com/office/drawing/2014/main" id="{BCCC3F1F-7A25-4C7E-B879-D60E59534825}"/>
              </a:ext>
            </a:extLst>
          </p:cNvPr>
          <p:cNvSpPr txBox="1"/>
          <p:nvPr/>
        </p:nvSpPr>
        <p:spPr>
          <a:xfrm>
            <a:off x="8347386" y="12110602"/>
            <a:ext cx="13557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 STUDY</a:t>
            </a:r>
          </a:p>
        </p:txBody>
      </p:sp>
      <p:sp>
        <p:nvSpPr>
          <p:cNvPr id="1002" name="ZoneTexte 1001">
            <a:extLst>
              <a:ext uri="{FF2B5EF4-FFF2-40B4-BE49-F238E27FC236}">
                <a16:creationId xmlns:a16="http://schemas.microsoft.com/office/drawing/2014/main" id="{51AC62B8-2568-4354-8FBA-35A9ACBDB17F}"/>
              </a:ext>
            </a:extLst>
          </p:cNvPr>
          <p:cNvSpPr txBox="1"/>
          <p:nvPr/>
        </p:nvSpPr>
        <p:spPr>
          <a:xfrm>
            <a:off x="23490396" y="15791224"/>
            <a:ext cx="146546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EVENT</a:t>
            </a:r>
          </a:p>
        </p:txBody>
      </p:sp>
      <p:sp>
        <p:nvSpPr>
          <p:cNvPr id="1007" name="ZoneTexte 1006">
            <a:extLst>
              <a:ext uri="{FF2B5EF4-FFF2-40B4-BE49-F238E27FC236}">
                <a16:creationId xmlns:a16="http://schemas.microsoft.com/office/drawing/2014/main" id="{3F31AFB5-083D-4DCB-8D25-E8D377E0490C}"/>
              </a:ext>
            </a:extLst>
          </p:cNvPr>
          <p:cNvSpPr txBox="1"/>
          <p:nvPr/>
        </p:nvSpPr>
        <p:spPr>
          <a:xfrm>
            <a:off x="14657541" y="12874873"/>
            <a:ext cx="1168400" cy="6064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SOLVING</a:t>
            </a:r>
          </a:p>
        </p:txBody>
      </p:sp>
      <p:sp>
        <p:nvSpPr>
          <p:cNvPr id="1018" name="ZoneTexte 1017">
            <a:extLst>
              <a:ext uri="{FF2B5EF4-FFF2-40B4-BE49-F238E27FC236}">
                <a16:creationId xmlns:a16="http://schemas.microsoft.com/office/drawing/2014/main" id="{BDF9B70F-6865-452D-B369-C113A4EDDF5D}"/>
              </a:ext>
            </a:extLst>
          </p:cNvPr>
          <p:cNvSpPr txBox="1"/>
          <p:nvPr/>
        </p:nvSpPr>
        <p:spPr>
          <a:xfrm>
            <a:off x="14425314" y="13687997"/>
            <a:ext cx="1574800" cy="6064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</p:txBody>
      </p:sp>
      <p:sp>
        <p:nvSpPr>
          <p:cNvPr id="1038" name="Flèche : pentagone 1037">
            <a:extLst>
              <a:ext uri="{FF2B5EF4-FFF2-40B4-BE49-F238E27FC236}">
                <a16:creationId xmlns:a16="http://schemas.microsoft.com/office/drawing/2014/main" id="{4332C43D-4A7D-4132-83F4-58F06276F9B3}"/>
              </a:ext>
            </a:extLst>
          </p:cNvPr>
          <p:cNvSpPr/>
          <p:nvPr/>
        </p:nvSpPr>
        <p:spPr>
          <a:xfrm>
            <a:off x="16286996" y="13836942"/>
            <a:ext cx="7885112" cy="147001"/>
          </a:xfrm>
          <a:prstGeom prst="homePlate">
            <a:avLst/>
          </a:prstGeom>
          <a:solidFill>
            <a:srgbClr val="00B0F0">
              <a:alpha val="48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1008" name="ZoneTexte 1007">
            <a:extLst>
              <a:ext uri="{FF2B5EF4-FFF2-40B4-BE49-F238E27FC236}">
                <a16:creationId xmlns:a16="http://schemas.microsoft.com/office/drawing/2014/main" id="{A17D736D-140E-4E6D-9BA6-58B303993F6A}"/>
              </a:ext>
            </a:extLst>
          </p:cNvPr>
          <p:cNvSpPr txBox="1"/>
          <p:nvPr/>
        </p:nvSpPr>
        <p:spPr>
          <a:xfrm>
            <a:off x="16997359" y="13483018"/>
            <a:ext cx="2903538" cy="8002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321064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RETROSPECTIVES</a:t>
            </a:r>
          </a:p>
        </p:txBody>
      </p:sp>
      <p:sp>
        <p:nvSpPr>
          <p:cNvPr id="1017" name="Organigramme : Décision 1016">
            <a:extLst>
              <a:ext uri="{FF2B5EF4-FFF2-40B4-BE49-F238E27FC236}">
                <a16:creationId xmlns:a16="http://schemas.microsoft.com/office/drawing/2014/main" id="{E116737E-3C65-4C20-A8D5-C2B39AE77469}"/>
              </a:ext>
            </a:extLst>
          </p:cNvPr>
          <p:cNvSpPr/>
          <p:nvPr/>
        </p:nvSpPr>
        <p:spPr>
          <a:xfrm>
            <a:off x="21717286" y="13645952"/>
            <a:ext cx="475685" cy="485607"/>
          </a:xfrm>
          <a:prstGeom prst="flowChartDecision">
            <a:avLst/>
          </a:prstGeom>
          <a:solidFill>
            <a:schemeClr val="accent2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>
              <a:solidFill>
                <a:srgbClr val="00B0F0"/>
              </a:solidFill>
            </a:endParaRPr>
          </a:p>
        </p:txBody>
      </p:sp>
      <p:sp>
        <p:nvSpPr>
          <p:cNvPr id="1000" name="Organigramme : Décision 999">
            <a:extLst>
              <a:ext uri="{FF2B5EF4-FFF2-40B4-BE49-F238E27FC236}">
                <a16:creationId xmlns:a16="http://schemas.microsoft.com/office/drawing/2014/main" id="{C021A7F6-549B-4BB5-9D02-73F0193D65CB}"/>
              </a:ext>
            </a:extLst>
          </p:cNvPr>
          <p:cNvSpPr/>
          <p:nvPr/>
        </p:nvSpPr>
        <p:spPr>
          <a:xfrm>
            <a:off x="23067096" y="10107906"/>
            <a:ext cx="563563" cy="584200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21" name="ZoneTexte 1020">
            <a:extLst>
              <a:ext uri="{FF2B5EF4-FFF2-40B4-BE49-F238E27FC236}">
                <a16:creationId xmlns:a16="http://schemas.microsoft.com/office/drawing/2014/main" id="{8CDC7265-DBAC-494D-BF28-EE106E8B909C}"/>
              </a:ext>
            </a:extLst>
          </p:cNvPr>
          <p:cNvSpPr txBox="1"/>
          <p:nvPr/>
        </p:nvSpPr>
        <p:spPr>
          <a:xfrm>
            <a:off x="22447444" y="10759679"/>
            <a:ext cx="1714500" cy="550863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STEERING</a:t>
            </a:r>
            <a:r>
              <a:rPr lang="fr-FR" sz="2000" b="1" kern="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*</a:t>
            </a:r>
            <a:endParaRPr lang="fr-FR" sz="1600" b="1" kern="0" dirty="0">
              <a:solidFill>
                <a:schemeClr val="accent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26" name="ZoneTexte 1025">
            <a:extLst>
              <a:ext uri="{FF2B5EF4-FFF2-40B4-BE49-F238E27FC236}">
                <a16:creationId xmlns:a16="http://schemas.microsoft.com/office/drawing/2014/main" id="{7CF07658-CA4C-461E-BD58-BD81742C0686}"/>
              </a:ext>
            </a:extLst>
          </p:cNvPr>
          <p:cNvSpPr txBox="1"/>
          <p:nvPr/>
        </p:nvSpPr>
        <p:spPr>
          <a:xfrm>
            <a:off x="19433613" y="12809260"/>
            <a:ext cx="3389313" cy="707886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defTabSz="417643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</a:t>
            </a:r>
          </a:p>
          <a:p>
            <a:pPr defTabSz="417643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SOLVING</a:t>
            </a:r>
          </a:p>
        </p:txBody>
      </p:sp>
      <p:sp>
        <p:nvSpPr>
          <p:cNvPr id="4300" name="ZoneTexte 1029">
            <a:extLst>
              <a:ext uri="{FF2B5EF4-FFF2-40B4-BE49-F238E27FC236}">
                <a16:creationId xmlns:a16="http://schemas.microsoft.com/office/drawing/2014/main" id="{61DF4DAF-8E56-44A6-9BF3-2A3B5BE14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8595" y="12744684"/>
            <a:ext cx="330517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fr-FR" altLang="fr-FR" sz="1600" b="1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 </a:t>
            </a:r>
          </a:p>
          <a:p>
            <a:pPr eaLnBrk="1" hangingPunct="1">
              <a:lnSpc>
                <a:spcPct val="150000"/>
              </a:lnSpc>
            </a:pPr>
            <a:r>
              <a:rPr lang="fr-FR" altLang="fr-FR" sz="1600" b="1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SOLVING</a:t>
            </a:r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BE8DF43E-9EA3-4E65-A362-62EFBE712836}"/>
              </a:ext>
            </a:extLst>
          </p:cNvPr>
          <p:cNvSpPr txBox="1"/>
          <p:nvPr/>
        </p:nvSpPr>
        <p:spPr>
          <a:xfrm>
            <a:off x="17110549" y="12777975"/>
            <a:ext cx="16900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7643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defTabSz="417643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STUDIES</a:t>
            </a:r>
          </a:p>
        </p:txBody>
      </p:sp>
      <p:sp>
        <p:nvSpPr>
          <p:cNvPr id="4303" name="ZoneTexte 1034">
            <a:extLst>
              <a:ext uri="{FF2B5EF4-FFF2-40B4-BE49-F238E27FC236}">
                <a16:creationId xmlns:a16="http://schemas.microsoft.com/office/drawing/2014/main" id="{005EC7ED-4F25-4A2A-8F22-97123BB99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0401" y="13454266"/>
            <a:ext cx="147296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fr-FR" altLang="fr-FR" sz="16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 </a:t>
            </a:r>
          </a:p>
          <a:p>
            <a:pPr eaLnBrk="1" hangingPunct="1">
              <a:lnSpc>
                <a:spcPct val="150000"/>
              </a:lnSpc>
            </a:pPr>
            <a:r>
              <a:rPr lang="fr-FR" altLang="fr-FR" sz="16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</a:t>
            </a:r>
          </a:p>
        </p:txBody>
      </p:sp>
      <p:sp>
        <p:nvSpPr>
          <p:cNvPr id="1003" name="Organigramme : Décision 1002">
            <a:extLst>
              <a:ext uri="{FF2B5EF4-FFF2-40B4-BE49-F238E27FC236}">
                <a16:creationId xmlns:a16="http://schemas.microsoft.com/office/drawing/2014/main" id="{FA234EFB-C291-4B27-8D27-0DBABD959E96}"/>
              </a:ext>
            </a:extLst>
          </p:cNvPr>
          <p:cNvSpPr/>
          <p:nvPr/>
        </p:nvSpPr>
        <p:spPr>
          <a:xfrm>
            <a:off x="17189080" y="13660382"/>
            <a:ext cx="444011" cy="456893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cxnSp>
        <p:nvCxnSpPr>
          <p:cNvPr id="345" name="Connecteur droit 344">
            <a:extLst>
              <a:ext uri="{FF2B5EF4-FFF2-40B4-BE49-F238E27FC236}">
                <a16:creationId xmlns:a16="http://schemas.microsoft.com/office/drawing/2014/main" id="{4A53F79B-0A2B-421D-A6EE-FB5ED103E3C6}"/>
              </a:ext>
            </a:extLst>
          </p:cNvPr>
          <p:cNvCxnSpPr>
            <a:cxnSpLocks/>
            <a:endCxn id="1779" idx="2"/>
          </p:cNvCxnSpPr>
          <p:nvPr/>
        </p:nvCxnSpPr>
        <p:spPr>
          <a:xfrm flipH="1" flipV="1">
            <a:off x="16644376" y="8587081"/>
            <a:ext cx="1154112" cy="1909161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cteur droit 1054">
            <a:extLst>
              <a:ext uri="{FF2B5EF4-FFF2-40B4-BE49-F238E27FC236}">
                <a16:creationId xmlns:a16="http://schemas.microsoft.com/office/drawing/2014/main" id="{A0799741-5575-43A7-98EF-247BB81A3C46}"/>
              </a:ext>
            </a:extLst>
          </p:cNvPr>
          <p:cNvCxnSpPr>
            <a:cxnSpLocks/>
            <a:stCxn id="1205" idx="0"/>
            <a:endCxn id="1003" idx="3"/>
          </p:cNvCxnSpPr>
          <p:nvPr/>
        </p:nvCxnSpPr>
        <p:spPr>
          <a:xfrm flipH="1" flipV="1">
            <a:off x="17633091" y="13888829"/>
            <a:ext cx="2430760" cy="39502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Connecteur droit 1055">
            <a:extLst>
              <a:ext uri="{FF2B5EF4-FFF2-40B4-BE49-F238E27FC236}">
                <a16:creationId xmlns:a16="http://schemas.microsoft.com/office/drawing/2014/main" id="{DA306600-A43B-4E91-A2A6-0E31AA28C0A7}"/>
              </a:ext>
            </a:extLst>
          </p:cNvPr>
          <p:cNvCxnSpPr>
            <a:cxnSpLocks/>
            <a:endCxn id="1049" idx="2"/>
          </p:cNvCxnSpPr>
          <p:nvPr/>
        </p:nvCxnSpPr>
        <p:spPr>
          <a:xfrm flipV="1">
            <a:off x="23312688" y="7975894"/>
            <a:ext cx="298432" cy="2141286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necteur droit 1057">
            <a:extLst>
              <a:ext uri="{FF2B5EF4-FFF2-40B4-BE49-F238E27FC236}">
                <a16:creationId xmlns:a16="http://schemas.microsoft.com/office/drawing/2014/main" id="{C9577DEC-8B09-418B-A998-9B2DD9C3BEF6}"/>
              </a:ext>
            </a:extLst>
          </p:cNvPr>
          <p:cNvCxnSpPr>
            <a:cxnSpLocks/>
            <a:stCxn id="342" idx="0"/>
            <a:endCxn id="1017" idx="2"/>
          </p:cNvCxnSpPr>
          <p:nvPr/>
        </p:nvCxnSpPr>
        <p:spPr>
          <a:xfrm flipV="1">
            <a:off x="21340201" y="14131559"/>
            <a:ext cx="614928" cy="8239785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Connecteur droit 1058">
            <a:extLst>
              <a:ext uri="{FF2B5EF4-FFF2-40B4-BE49-F238E27FC236}">
                <a16:creationId xmlns:a16="http://schemas.microsoft.com/office/drawing/2014/main" id="{8B433CFC-9812-4A1D-99D8-49EC2F94E25D}"/>
              </a:ext>
            </a:extLst>
          </p:cNvPr>
          <p:cNvCxnSpPr>
            <a:cxnSpLocks/>
            <a:stCxn id="335" idx="1"/>
            <a:endCxn id="11" idx="3"/>
          </p:cNvCxnSpPr>
          <p:nvPr/>
        </p:nvCxnSpPr>
        <p:spPr>
          <a:xfrm flipH="1" flipV="1">
            <a:off x="9262501" y="11702550"/>
            <a:ext cx="7483236" cy="1482649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eur droit 1059">
            <a:extLst>
              <a:ext uri="{FF2B5EF4-FFF2-40B4-BE49-F238E27FC236}">
                <a16:creationId xmlns:a16="http://schemas.microsoft.com/office/drawing/2014/main" id="{3333406A-0CA5-4BB1-B6DA-460067778DBB}"/>
              </a:ext>
            </a:extLst>
          </p:cNvPr>
          <p:cNvCxnSpPr>
            <a:cxnSpLocks/>
            <a:stCxn id="1222" idx="0"/>
            <a:endCxn id="1024" idx="1"/>
          </p:cNvCxnSpPr>
          <p:nvPr/>
        </p:nvCxnSpPr>
        <p:spPr>
          <a:xfrm flipV="1">
            <a:off x="15470420" y="13172311"/>
            <a:ext cx="6387966" cy="8262408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6" name="Groupe 1755">
            <a:extLst>
              <a:ext uri="{FF2B5EF4-FFF2-40B4-BE49-F238E27FC236}">
                <a16:creationId xmlns:a16="http://schemas.microsoft.com/office/drawing/2014/main" id="{DC04213D-BA34-475F-943D-CC7EE8C6FB4B}"/>
              </a:ext>
            </a:extLst>
          </p:cNvPr>
          <p:cNvGrpSpPr>
            <a:grpSpLocks/>
          </p:cNvGrpSpPr>
          <p:nvPr/>
        </p:nvGrpSpPr>
        <p:grpSpPr bwMode="auto">
          <a:xfrm>
            <a:off x="17023788" y="16365831"/>
            <a:ext cx="2805113" cy="896938"/>
            <a:chOff x="3702852" y="2892790"/>
            <a:chExt cx="538247" cy="165681"/>
          </a:xfrm>
        </p:grpSpPr>
        <p:sp>
          <p:nvSpPr>
            <p:cNvPr id="1050" name="Rectangle : coins arrondis 1049">
              <a:extLst>
                <a:ext uri="{FF2B5EF4-FFF2-40B4-BE49-F238E27FC236}">
                  <a16:creationId xmlns:a16="http://schemas.microsoft.com/office/drawing/2014/main" id="{03FA09FB-7852-478B-ACA4-53EB56FEBBD6}"/>
                </a:ext>
              </a:extLst>
            </p:cNvPr>
            <p:cNvSpPr/>
            <p:nvPr/>
          </p:nvSpPr>
          <p:spPr>
            <a:xfrm>
              <a:off x="3702852" y="2892790"/>
              <a:ext cx="538247" cy="159230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sp>
          <p:nvSpPr>
            <p:cNvPr id="4396" name="Freeform 7">
              <a:extLst>
                <a:ext uri="{FF2B5EF4-FFF2-40B4-BE49-F238E27FC236}">
                  <a16:creationId xmlns:a16="http://schemas.microsoft.com/office/drawing/2014/main" id="{E9B8E720-565C-44AC-B169-15AD3ABA5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4725" y="2901112"/>
              <a:ext cx="129777" cy="113584"/>
            </a:xfrm>
            <a:custGeom>
              <a:avLst/>
              <a:gdLst>
                <a:gd name="T0" fmla="*/ 26361 w 64"/>
                <a:gd name="T1" fmla="*/ 76288 h 67"/>
                <a:gd name="T2" fmla="*/ 26361 w 64"/>
                <a:gd name="T3" fmla="*/ 106803 h 67"/>
                <a:gd name="T4" fmla="*/ 18250 w 64"/>
                <a:gd name="T5" fmla="*/ 113584 h 67"/>
                <a:gd name="T6" fmla="*/ 10139 w 64"/>
                <a:gd name="T7" fmla="*/ 113584 h 67"/>
                <a:gd name="T8" fmla="*/ 2028 w 64"/>
                <a:gd name="T9" fmla="*/ 106803 h 67"/>
                <a:gd name="T10" fmla="*/ 2028 w 64"/>
                <a:gd name="T11" fmla="*/ 76288 h 67"/>
                <a:gd name="T12" fmla="*/ 10139 w 64"/>
                <a:gd name="T13" fmla="*/ 69507 h 67"/>
                <a:gd name="T14" fmla="*/ 18250 w 64"/>
                <a:gd name="T15" fmla="*/ 69507 h 67"/>
                <a:gd name="T16" fmla="*/ 26361 w 64"/>
                <a:gd name="T17" fmla="*/ 76288 h 67"/>
                <a:gd name="T18" fmla="*/ 52722 w 64"/>
                <a:gd name="T19" fmla="*/ 44077 h 67"/>
                <a:gd name="T20" fmla="*/ 44611 w 64"/>
                <a:gd name="T21" fmla="*/ 44077 h 67"/>
                <a:gd name="T22" fmla="*/ 36500 w 64"/>
                <a:gd name="T23" fmla="*/ 50859 h 67"/>
                <a:gd name="T24" fmla="*/ 36500 w 64"/>
                <a:gd name="T25" fmla="*/ 106803 h 67"/>
                <a:gd name="T26" fmla="*/ 44611 w 64"/>
                <a:gd name="T27" fmla="*/ 113584 h 67"/>
                <a:gd name="T28" fmla="*/ 52722 w 64"/>
                <a:gd name="T29" fmla="*/ 113584 h 67"/>
                <a:gd name="T30" fmla="*/ 60833 w 64"/>
                <a:gd name="T31" fmla="*/ 106803 h 67"/>
                <a:gd name="T32" fmla="*/ 60833 w 64"/>
                <a:gd name="T33" fmla="*/ 50859 h 67"/>
                <a:gd name="T34" fmla="*/ 52722 w 64"/>
                <a:gd name="T35" fmla="*/ 44077 h 67"/>
                <a:gd name="T36" fmla="*/ 87194 w 64"/>
                <a:gd name="T37" fmla="*/ 54249 h 67"/>
                <a:gd name="T38" fmla="*/ 79083 w 64"/>
                <a:gd name="T39" fmla="*/ 54249 h 67"/>
                <a:gd name="T40" fmla="*/ 70972 w 64"/>
                <a:gd name="T41" fmla="*/ 61030 h 67"/>
                <a:gd name="T42" fmla="*/ 70972 w 64"/>
                <a:gd name="T43" fmla="*/ 106803 h 67"/>
                <a:gd name="T44" fmla="*/ 79083 w 64"/>
                <a:gd name="T45" fmla="*/ 113584 h 67"/>
                <a:gd name="T46" fmla="*/ 87194 w 64"/>
                <a:gd name="T47" fmla="*/ 113584 h 67"/>
                <a:gd name="T48" fmla="*/ 95305 w 64"/>
                <a:gd name="T49" fmla="*/ 106803 h 67"/>
                <a:gd name="T50" fmla="*/ 95305 w 64"/>
                <a:gd name="T51" fmla="*/ 61030 h 67"/>
                <a:gd name="T52" fmla="*/ 87194 w 64"/>
                <a:gd name="T53" fmla="*/ 54249 h 67"/>
                <a:gd name="T54" fmla="*/ 121666 w 64"/>
                <a:gd name="T55" fmla="*/ 30515 h 67"/>
                <a:gd name="T56" fmla="*/ 113555 w 64"/>
                <a:gd name="T57" fmla="*/ 30515 h 67"/>
                <a:gd name="T58" fmla="*/ 105444 w 64"/>
                <a:gd name="T59" fmla="*/ 37296 h 67"/>
                <a:gd name="T60" fmla="*/ 105444 w 64"/>
                <a:gd name="T61" fmla="*/ 106803 h 67"/>
                <a:gd name="T62" fmla="*/ 113555 w 64"/>
                <a:gd name="T63" fmla="*/ 113584 h 67"/>
                <a:gd name="T64" fmla="*/ 121666 w 64"/>
                <a:gd name="T65" fmla="*/ 113584 h 67"/>
                <a:gd name="T66" fmla="*/ 129777 w 64"/>
                <a:gd name="T67" fmla="*/ 106803 h 67"/>
                <a:gd name="T68" fmla="*/ 129777 w 64"/>
                <a:gd name="T69" fmla="*/ 37296 h 67"/>
                <a:gd name="T70" fmla="*/ 121666 w 64"/>
                <a:gd name="T71" fmla="*/ 30515 h 67"/>
                <a:gd name="T72" fmla="*/ 42583 w 64"/>
                <a:gd name="T73" fmla="*/ 22039 h 67"/>
                <a:gd name="T74" fmla="*/ 83138 w 64"/>
                <a:gd name="T75" fmla="*/ 45773 h 67"/>
                <a:gd name="T76" fmla="*/ 117610 w 64"/>
                <a:gd name="T77" fmla="*/ 8476 h 67"/>
                <a:gd name="T78" fmla="*/ 121666 w 64"/>
                <a:gd name="T79" fmla="*/ 10172 h 67"/>
                <a:gd name="T80" fmla="*/ 121666 w 64"/>
                <a:gd name="T81" fmla="*/ 0 h 67"/>
                <a:gd name="T82" fmla="*/ 111527 w 64"/>
                <a:gd name="T83" fmla="*/ 5086 h 67"/>
                <a:gd name="T84" fmla="*/ 113555 w 64"/>
                <a:gd name="T85" fmla="*/ 6781 h 67"/>
                <a:gd name="T86" fmla="*/ 81111 w 64"/>
                <a:gd name="T87" fmla="*/ 38992 h 67"/>
                <a:gd name="T88" fmla="*/ 42583 w 64"/>
                <a:gd name="T89" fmla="*/ 16953 h 67"/>
                <a:gd name="T90" fmla="*/ 0 w 64"/>
                <a:gd name="T91" fmla="*/ 49163 h 67"/>
                <a:gd name="T92" fmla="*/ 4056 w 64"/>
                <a:gd name="T93" fmla="*/ 52554 h 67"/>
                <a:gd name="T94" fmla="*/ 42583 w 64"/>
                <a:gd name="T95" fmla="*/ 22039 h 6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21064" tIns="160532" rIns="321064" bIns="160532"/>
            <a:lstStyle/>
            <a:p>
              <a:endParaRPr lang="fr-FR"/>
            </a:p>
          </p:txBody>
        </p:sp>
        <p:sp>
          <p:nvSpPr>
            <p:cNvPr id="1047" name="ZoneTexte 1046">
              <a:extLst>
                <a:ext uri="{FF2B5EF4-FFF2-40B4-BE49-F238E27FC236}">
                  <a16:creationId xmlns:a16="http://schemas.microsoft.com/office/drawing/2014/main" id="{F6D401E1-B9F4-463D-9938-BC92F6F8D741}"/>
                </a:ext>
              </a:extLst>
            </p:cNvPr>
            <p:cNvSpPr txBox="1"/>
            <p:nvPr/>
          </p:nvSpPr>
          <p:spPr>
            <a:xfrm>
              <a:off x="3874957" y="2920941"/>
              <a:ext cx="339641" cy="137530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+mn-lt"/>
                </a:rPr>
                <a:t>DEVOPS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+mn-lt"/>
                </a:rPr>
                <a:t>PRACTICES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b="1" kern="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317" name="Groupe 1756">
            <a:extLst>
              <a:ext uri="{FF2B5EF4-FFF2-40B4-BE49-F238E27FC236}">
                <a16:creationId xmlns:a16="http://schemas.microsoft.com/office/drawing/2014/main" id="{F2456AD9-AC76-4B62-87AF-823B03F41014}"/>
              </a:ext>
            </a:extLst>
          </p:cNvPr>
          <p:cNvGrpSpPr>
            <a:grpSpLocks/>
          </p:cNvGrpSpPr>
          <p:nvPr/>
        </p:nvGrpSpPr>
        <p:grpSpPr bwMode="auto">
          <a:xfrm>
            <a:off x="23846757" y="14309381"/>
            <a:ext cx="2074863" cy="898525"/>
            <a:chOff x="4437996" y="2885913"/>
            <a:chExt cx="398053" cy="166057"/>
          </a:xfrm>
        </p:grpSpPr>
        <p:sp>
          <p:nvSpPr>
            <p:cNvPr id="1051" name="Rectangle : coins arrondis 1050">
              <a:extLst>
                <a:ext uri="{FF2B5EF4-FFF2-40B4-BE49-F238E27FC236}">
                  <a16:creationId xmlns:a16="http://schemas.microsoft.com/office/drawing/2014/main" id="{8D9895E6-D858-4AC1-AD12-7A8B9F8F55A4}"/>
                </a:ext>
              </a:extLst>
            </p:cNvPr>
            <p:cNvSpPr/>
            <p:nvPr/>
          </p:nvSpPr>
          <p:spPr>
            <a:xfrm>
              <a:off x="4437996" y="2892661"/>
              <a:ext cx="392875" cy="159309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sp>
          <p:nvSpPr>
            <p:cNvPr id="805" name="ZoneTexte 804">
              <a:extLst>
                <a:ext uri="{FF2B5EF4-FFF2-40B4-BE49-F238E27FC236}">
                  <a16:creationId xmlns:a16="http://schemas.microsoft.com/office/drawing/2014/main" id="{5E4DE86C-369A-491C-A8B5-5B08C1F6001C}"/>
                </a:ext>
              </a:extLst>
            </p:cNvPr>
            <p:cNvSpPr txBox="1"/>
            <p:nvPr/>
          </p:nvSpPr>
          <p:spPr>
            <a:xfrm>
              <a:off x="4671589" y="2885913"/>
              <a:ext cx="164460" cy="1091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TEAM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SKILLS</a:t>
              </a:r>
            </a:p>
          </p:txBody>
        </p:sp>
        <p:sp>
          <p:nvSpPr>
            <p:cNvPr id="1179" name="Freeform 7">
              <a:extLst>
                <a:ext uri="{FF2B5EF4-FFF2-40B4-BE49-F238E27FC236}">
                  <a16:creationId xmlns:a16="http://schemas.microsoft.com/office/drawing/2014/main" id="{52F41E9C-54E3-407D-9D0F-B1469130A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3626" y="2914371"/>
              <a:ext cx="130349" cy="103859"/>
            </a:xfrm>
            <a:custGeom>
              <a:avLst/>
              <a:gdLst>
                <a:gd name="T0" fmla="*/ 13 w 64"/>
                <a:gd name="T1" fmla="*/ 45 h 67"/>
                <a:gd name="T2" fmla="*/ 13 w 64"/>
                <a:gd name="T3" fmla="*/ 63 h 67"/>
                <a:gd name="T4" fmla="*/ 9 w 64"/>
                <a:gd name="T5" fmla="*/ 67 h 67"/>
                <a:gd name="T6" fmla="*/ 5 w 64"/>
                <a:gd name="T7" fmla="*/ 67 h 67"/>
                <a:gd name="T8" fmla="*/ 1 w 64"/>
                <a:gd name="T9" fmla="*/ 63 h 67"/>
                <a:gd name="T10" fmla="*/ 1 w 64"/>
                <a:gd name="T11" fmla="*/ 45 h 67"/>
                <a:gd name="T12" fmla="*/ 5 w 64"/>
                <a:gd name="T13" fmla="*/ 41 h 67"/>
                <a:gd name="T14" fmla="*/ 9 w 64"/>
                <a:gd name="T15" fmla="*/ 41 h 67"/>
                <a:gd name="T16" fmla="*/ 13 w 64"/>
                <a:gd name="T17" fmla="*/ 45 h 67"/>
                <a:gd name="T18" fmla="*/ 26 w 64"/>
                <a:gd name="T19" fmla="*/ 26 h 67"/>
                <a:gd name="T20" fmla="*/ 22 w 64"/>
                <a:gd name="T21" fmla="*/ 26 h 67"/>
                <a:gd name="T22" fmla="*/ 18 w 64"/>
                <a:gd name="T23" fmla="*/ 30 h 67"/>
                <a:gd name="T24" fmla="*/ 18 w 64"/>
                <a:gd name="T25" fmla="*/ 63 h 67"/>
                <a:gd name="T26" fmla="*/ 22 w 64"/>
                <a:gd name="T27" fmla="*/ 67 h 67"/>
                <a:gd name="T28" fmla="*/ 26 w 64"/>
                <a:gd name="T29" fmla="*/ 67 h 67"/>
                <a:gd name="T30" fmla="*/ 30 w 64"/>
                <a:gd name="T31" fmla="*/ 63 h 67"/>
                <a:gd name="T32" fmla="*/ 30 w 64"/>
                <a:gd name="T33" fmla="*/ 30 h 67"/>
                <a:gd name="T34" fmla="*/ 26 w 64"/>
                <a:gd name="T35" fmla="*/ 26 h 67"/>
                <a:gd name="T36" fmla="*/ 43 w 64"/>
                <a:gd name="T37" fmla="*/ 32 h 67"/>
                <a:gd name="T38" fmla="*/ 39 w 64"/>
                <a:gd name="T39" fmla="*/ 32 h 67"/>
                <a:gd name="T40" fmla="*/ 35 w 64"/>
                <a:gd name="T41" fmla="*/ 36 h 67"/>
                <a:gd name="T42" fmla="*/ 35 w 64"/>
                <a:gd name="T43" fmla="*/ 63 h 67"/>
                <a:gd name="T44" fmla="*/ 39 w 64"/>
                <a:gd name="T45" fmla="*/ 67 h 67"/>
                <a:gd name="T46" fmla="*/ 43 w 64"/>
                <a:gd name="T47" fmla="*/ 67 h 67"/>
                <a:gd name="T48" fmla="*/ 47 w 64"/>
                <a:gd name="T49" fmla="*/ 63 h 67"/>
                <a:gd name="T50" fmla="*/ 47 w 64"/>
                <a:gd name="T51" fmla="*/ 36 h 67"/>
                <a:gd name="T52" fmla="*/ 43 w 64"/>
                <a:gd name="T53" fmla="*/ 32 h 67"/>
                <a:gd name="T54" fmla="*/ 60 w 64"/>
                <a:gd name="T55" fmla="*/ 18 h 67"/>
                <a:gd name="T56" fmla="*/ 56 w 64"/>
                <a:gd name="T57" fmla="*/ 18 h 67"/>
                <a:gd name="T58" fmla="*/ 52 w 64"/>
                <a:gd name="T59" fmla="*/ 22 h 67"/>
                <a:gd name="T60" fmla="*/ 52 w 64"/>
                <a:gd name="T61" fmla="*/ 63 h 67"/>
                <a:gd name="T62" fmla="*/ 56 w 64"/>
                <a:gd name="T63" fmla="*/ 67 h 67"/>
                <a:gd name="T64" fmla="*/ 60 w 64"/>
                <a:gd name="T65" fmla="*/ 67 h 67"/>
                <a:gd name="T66" fmla="*/ 64 w 64"/>
                <a:gd name="T67" fmla="*/ 63 h 67"/>
                <a:gd name="T68" fmla="*/ 64 w 64"/>
                <a:gd name="T69" fmla="*/ 22 h 67"/>
                <a:gd name="T70" fmla="*/ 60 w 64"/>
                <a:gd name="T71" fmla="*/ 18 h 67"/>
                <a:gd name="T72" fmla="*/ 21 w 64"/>
                <a:gd name="T73" fmla="*/ 13 h 67"/>
                <a:gd name="T74" fmla="*/ 41 w 64"/>
                <a:gd name="T75" fmla="*/ 27 h 67"/>
                <a:gd name="T76" fmla="*/ 58 w 64"/>
                <a:gd name="T77" fmla="*/ 5 h 67"/>
                <a:gd name="T78" fmla="*/ 60 w 64"/>
                <a:gd name="T79" fmla="*/ 6 h 67"/>
                <a:gd name="T80" fmla="*/ 60 w 64"/>
                <a:gd name="T81" fmla="*/ 0 h 67"/>
                <a:gd name="T82" fmla="*/ 55 w 64"/>
                <a:gd name="T83" fmla="*/ 3 h 67"/>
                <a:gd name="T84" fmla="*/ 56 w 64"/>
                <a:gd name="T85" fmla="*/ 4 h 67"/>
                <a:gd name="T86" fmla="*/ 40 w 64"/>
                <a:gd name="T87" fmla="*/ 23 h 67"/>
                <a:gd name="T88" fmla="*/ 21 w 64"/>
                <a:gd name="T89" fmla="*/ 10 h 67"/>
                <a:gd name="T90" fmla="*/ 0 w 64"/>
                <a:gd name="T91" fmla="*/ 29 h 67"/>
                <a:gd name="T92" fmla="*/ 2 w 64"/>
                <a:gd name="T93" fmla="*/ 31 h 67"/>
                <a:gd name="T94" fmla="*/ 21 w 64"/>
                <a:gd name="T95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321064" tIns="160532" rIns="321064" bIns="160532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>
                <a:latin typeface="+mn-lt"/>
              </a:endParaRPr>
            </a:p>
          </p:txBody>
        </p:sp>
      </p:grpSp>
      <p:grpSp>
        <p:nvGrpSpPr>
          <p:cNvPr id="4318" name="Groupe 1757">
            <a:extLst>
              <a:ext uri="{FF2B5EF4-FFF2-40B4-BE49-F238E27FC236}">
                <a16:creationId xmlns:a16="http://schemas.microsoft.com/office/drawing/2014/main" id="{2993F044-3138-429A-8D0B-721BAD57EDC0}"/>
              </a:ext>
            </a:extLst>
          </p:cNvPr>
          <p:cNvGrpSpPr>
            <a:grpSpLocks/>
          </p:cNvGrpSpPr>
          <p:nvPr/>
        </p:nvGrpSpPr>
        <p:grpSpPr bwMode="auto">
          <a:xfrm>
            <a:off x="20397667" y="7535625"/>
            <a:ext cx="2300287" cy="1119188"/>
            <a:chOff x="4482689" y="1301751"/>
            <a:chExt cx="441178" cy="206962"/>
          </a:xfrm>
        </p:grpSpPr>
        <p:sp>
          <p:nvSpPr>
            <p:cNvPr id="1197" name="Rectangle : coins arrondis 1196">
              <a:extLst>
                <a:ext uri="{FF2B5EF4-FFF2-40B4-BE49-F238E27FC236}">
                  <a16:creationId xmlns:a16="http://schemas.microsoft.com/office/drawing/2014/main" id="{11413EDD-2DEB-413D-986F-DF3D6F0A9482}"/>
                </a:ext>
              </a:extLst>
            </p:cNvPr>
            <p:cNvSpPr/>
            <p:nvPr/>
          </p:nvSpPr>
          <p:spPr>
            <a:xfrm>
              <a:off x="4482689" y="1301751"/>
              <a:ext cx="441178" cy="206962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sp>
          <p:nvSpPr>
            <p:cNvPr id="1186" name="Freeform 7">
              <a:extLst>
                <a:ext uri="{FF2B5EF4-FFF2-40B4-BE49-F238E27FC236}">
                  <a16:creationId xmlns:a16="http://schemas.microsoft.com/office/drawing/2014/main" id="{6CBC23A0-08B7-41F6-A53F-AF8D02F32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049" y="1328172"/>
              <a:ext cx="132749" cy="128581"/>
            </a:xfrm>
            <a:custGeom>
              <a:avLst/>
              <a:gdLst>
                <a:gd name="T0" fmla="*/ 13 w 64"/>
                <a:gd name="T1" fmla="*/ 45 h 67"/>
                <a:gd name="T2" fmla="*/ 13 w 64"/>
                <a:gd name="T3" fmla="*/ 63 h 67"/>
                <a:gd name="T4" fmla="*/ 9 w 64"/>
                <a:gd name="T5" fmla="*/ 67 h 67"/>
                <a:gd name="T6" fmla="*/ 5 w 64"/>
                <a:gd name="T7" fmla="*/ 67 h 67"/>
                <a:gd name="T8" fmla="*/ 1 w 64"/>
                <a:gd name="T9" fmla="*/ 63 h 67"/>
                <a:gd name="T10" fmla="*/ 1 w 64"/>
                <a:gd name="T11" fmla="*/ 45 h 67"/>
                <a:gd name="T12" fmla="*/ 5 w 64"/>
                <a:gd name="T13" fmla="*/ 41 h 67"/>
                <a:gd name="T14" fmla="*/ 9 w 64"/>
                <a:gd name="T15" fmla="*/ 41 h 67"/>
                <a:gd name="T16" fmla="*/ 13 w 64"/>
                <a:gd name="T17" fmla="*/ 45 h 67"/>
                <a:gd name="T18" fmla="*/ 26 w 64"/>
                <a:gd name="T19" fmla="*/ 26 h 67"/>
                <a:gd name="T20" fmla="*/ 22 w 64"/>
                <a:gd name="T21" fmla="*/ 26 h 67"/>
                <a:gd name="T22" fmla="*/ 18 w 64"/>
                <a:gd name="T23" fmla="*/ 30 h 67"/>
                <a:gd name="T24" fmla="*/ 18 w 64"/>
                <a:gd name="T25" fmla="*/ 63 h 67"/>
                <a:gd name="T26" fmla="*/ 22 w 64"/>
                <a:gd name="T27" fmla="*/ 67 h 67"/>
                <a:gd name="T28" fmla="*/ 26 w 64"/>
                <a:gd name="T29" fmla="*/ 67 h 67"/>
                <a:gd name="T30" fmla="*/ 30 w 64"/>
                <a:gd name="T31" fmla="*/ 63 h 67"/>
                <a:gd name="T32" fmla="*/ 30 w 64"/>
                <a:gd name="T33" fmla="*/ 30 h 67"/>
                <a:gd name="T34" fmla="*/ 26 w 64"/>
                <a:gd name="T35" fmla="*/ 26 h 67"/>
                <a:gd name="T36" fmla="*/ 43 w 64"/>
                <a:gd name="T37" fmla="*/ 32 h 67"/>
                <a:gd name="T38" fmla="*/ 39 w 64"/>
                <a:gd name="T39" fmla="*/ 32 h 67"/>
                <a:gd name="T40" fmla="*/ 35 w 64"/>
                <a:gd name="T41" fmla="*/ 36 h 67"/>
                <a:gd name="T42" fmla="*/ 35 w 64"/>
                <a:gd name="T43" fmla="*/ 63 h 67"/>
                <a:gd name="T44" fmla="*/ 39 w 64"/>
                <a:gd name="T45" fmla="*/ 67 h 67"/>
                <a:gd name="T46" fmla="*/ 43 w 64"/>
                <a:gd name="T47" fmla="*/ 67 h 67"/>
                <a:gd name="T48" fmla="*/ 47 w 64"/>
                <a:gd name="T49" fmla="*/ 63 h 67"/>
                <a:gd name="T50" fmla="*/ 47 w 64"/>
                <a:gd name="T51" fmla="*/ 36 h 67"/>
                <a:gd name="T52" fmla="*/ 43 w 64"/>
                <a:gd name="T53" fmla="*/ 32 h 67"/>
                <a:gd name="T54" fmla="*/ 60 w 64"/>
                <a:gd name="T55" fmla="*/ 18 h 67"/>
                <a:gd name="T56" fmla="*/ 56 w 64"/>
                <a:gd name="T57" fmla="*/ 18 h 67"/>
                <a:gd name="T58" fmla="*/ 52 w 64"/>
                <a:gd name="T59" fmla="*/ 22 h 67"/>
                <a:gd name="T60" fmla="*/ 52 w 64"/>
                <a:gd name="T61" fmla="*/ 63 h 67"/>
                <a:gd name="T62" fmla="*/ 56 w 64"/>
                <a:gd name="T63" fmla="*/ 67 h 67"/>
                <a:gd name="T64" fmla="*/ 60 w 64"/>
                <a:gd name="T65" fmla="*/ 67 h 67"/>
                <a:gd name="T66" fmla="*/ 64 w 64"/>
                <a:gd name="T67" fmla="*/ 63 h 67"/>
                <a:gd name="T68" fmla="*/ 64 w 64"/>
                <a:gd name="T69" fmla="*/ 22 h 67"/>
                <a:gd name="T70" fmla="*/ 60 w 64"/>
                <a:gd name="T71" fmla="*/ 18 h 67"/>
                <a:gd name="T72" fmla="*/ 21 w 64"/>
                <a:gd name="T73" fmla="*/ 13 h 67"/>
                <a:gd name="T74" fmla="*/ 41 w 64"/>
                <a:gd name="T75" fmla="*/ 27 h 67"/>
                <a:gd name="T76" fmla="*/ 58 w 64"/>
                <a:gd name="T77" fmla="*/ 5 h 67"/>
                <a:gd name="T78" fmla="*/ 60 w 64"/>
                <a:gd name="T79" fmla="*/ 6 h 67"/>
                <a:gd name="T80" fmla="*/ 60 w 64"/>
                <a:gd name="T81" fmla="*/ 0 h 67"/>
                <a:gd name="T82" fmla="*/ 55 w 64"/>
                <a:gd name="T83" fmla="*/ 3 h 67"/>
                <a:gd name="T84" fmla="*/ 56 w 64"/>
                <a:gd name="T85" fmla="*/ 4 h 67"/>
                <a:gd name="T86" fmla="*/ 40 w 64"/>
                <a:gd name="T87" fmla="*/ 23 h 67"/>
                <a:gd name="T88" fmla="*/ 21 w 64"/>
                <a:gd name="T89" fmla="*/ 10 h 67"/>
                <a:gd name="T90" fmla="*/ 0 w 64"/>
                <a:gd name="T91" fmla="*/ 29 h 67"/>
                <a:gd name="T92" fmla="*/ 2 w 64"/>
                <a:gd name="T93" fmla="*/ 31 h 67"/>
                <a:gd name="T94" fmla="*/ 21 w 64"/>
                <a:gd name="T95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321064" tIns="160532" rIns="321064" bIns="160532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>
                <a:latin typeface="+mn-lt"/>
              </a:endParaRPr>
            </a:p>
          </p:txBody>
        </p:sp>
        <p:sp>
          <p:nvSpPr>
            <p:cNvPr id="1187" name="ZoneTexte 1186">
              <a:extLst>
                <a:ext uri="{FF2B5EF4-FFF2-40B4-BE49-F238E27FC236}">
                  <a16:creationId xmlns:a16="http://schemas.microsoft.com/office/drawing/2014/main" id="{D49444A0-20B4-45AB-8260-9A1E4A61E382}"/>
                </a:ext>
              </a:extLst>
            </p:cNvPr>
            <p:cNvSpPr txBox="1"/>
            <p:nvPr/>
          </p:nvSpPr>
          <p:spPr>
            <a:xfrm>
              <a:off x="4657151" y="1327878"/>
              <a:ext cx="263367" cy="1547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LOCAL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TECHNICAL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DEBT</a:t>
              </a:r>
            </a:p>
          </p:txBody>
        </p:sp>
      </p:grpSp>
      <p:grpSp>
        <p:nvGrpSpPr>
          <p:cNvPr id="4319" name="Groupe 385">
            <a:extLst>
              <a:ext uri="{FF2B5EF4-FFF2-40B4-BE49-F238E27FC236}">
                <a16:creationId xmlns:a16="http://schemas.microsoft.com/office/drawing/2014/main" id="{76DA8F4E-C9B9-4A9D-BC9E-AB1D00637C0F}"/>
              </a:ext>
            </a:extLst>
          </p:cNvPr>
          <p:cNvGrpSpPr>
            <a:grpSpLocks/>
          </p:cNvGrpSpPr>
          <p:nvPr/>
        </p:nvGrpSpPr>
        <p:grpSpPr bwMode="auto">
          <a:xfrm>
            <a:off x="21384780" y="8828232"/>
            <a:ext cx="4433887" cy="939800"/>
            <a:chOff x="4610182" y="1531720"/>
            <a:chExt cx="850689" cy="173421"/>
          </a:xfrm>
        </p:grpSpPr>
        <p:sp>
          <p:nvSpPr>
            <p:cNvPr id="1196" name="Rectangle : coins arrondis 1195">
              <a:extLst>
                <a:ext uri="{FF2B5EF4-FFF2-40B4-BE49-F238E27FC236}">
                  <a16:creationId xmlns:a16="http://schemas.microsoft.com/office/drawing/2014/main" id="{D14D1C50-DF1C-4D5A-BA8F-80696113984E}"/>
                </a:ext>
              </a:extLst>
            </p:cNvPr>
            <p:cNvSpPr/>
            <p:nvPr/>
          </p:nvSpPr>
          <p:spPr>
            <a:xfrm>
              <a:off x="4610182" y="1531720"/>
              <a:ext cx="718806" cy="173421"/>
            </a:xfrm>
            <a:prstGeom prst="roundRect">
              <a:avLst/>
            </a:prstGeom>
            <a:solidFill>
              <a:schemeClr val="bg1">
                <a:alpha val="32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grpSp>
          <p:nvGrpSpPr>
            <p:cNvPr id="4385" name="Groupe 1758">
              <a:extLst>
                <a:ext uri="{FF2B5EF4-FFF2-40B4-BE49-F238E27FC236}">
                  <a16:creationId xmlns:a16="http://schemas.microsoft.com/office/drawing/2014/main" id="{E227E7B7-4BA2-4561-8C12-6A8F59CA8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9952" y="1556160"/>
              <a:ext cx="820919" cy="135438"/>
              <a:chOff x="4639952" y="1556160"/>
              <a:chExt cx="820919" cy="135438"/>
            </a:xfrm>
          </p:grpSpPr>
          <p:sp>
            <p:nvSpPr>
              <p:cNvPr id="349" name="ZoneTexte 348">
                <a:extLst>
                  <a:ext uri="{FF2B5EF4-FFF2-40B4-BE49-F238E27FC236}">
                    <a16:creationId xmlns:a16="http://schemas.microsoft.com/office/drawing/2014/main" id="{A400084B-F0DC-4C21-9C20-0567B0E7282B}"/>
                  </a:ext>
                </a:extLst>
              </p:cNvPr>
              <p:cNvSpPr txBox="1"/>
              <p:nvPr/>
            </p:nvSpPr>
            <p:spPr>
              <a:xfrm>
                <a:off x="4819732" y="1579469"/>
                <a:ext cx="641139" cy="1092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ARCHITECTURE </a:t>
                </a:r>
              </a:p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RUNWAY</a:t>
                </a:r>
              </a:p>
            </p:txBody>
          </p:sp>
          <p:sp>
            <p:nvSpPr>
              <p:cNvPr id="1740" name="Ellipse 1739">
                <a:extLst>
                  <a:ext uri="{FF2B5EF4-FFF2-40B4-BE49-F238E27FC236}">
                    <a16:creationId xmlns:a16="http://schemas.microsoft.com/office/drawing/2014/main" id="{9A11B58C-A75F-4AD6-B20E-CA96E122C942}"/>
                  </a:ext>
                </a:extLst>
              </p:cNvPr>
              <p:cNvSpPr/>
              <p:nvPr/>
            </p:nvSpPr>
            <p:spPr>
              <a:xfrm>
                <a:off x="4826128" y="1566287"/>
                <a:ext cx="132796" cy="125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200" dirty="0">
                    <a:solidFill>
                      <a:schemeClr val="tx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K</a:t>
                </a:r>
                <a:r>
                  <a:rPr lang="fr-FR" sz="2000" dirty="0">
                    <a:solidFill>
                      <a:schemeClr val="tx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it</a:t>
                </a:r>
                <a:endParaRPr lang="fr-FR" sz="32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880" name="Freeform 7">
                <a:extLst>
                  <a:ext uri="{FF2B5EF4-FFF2-40B4-BE49-F238E27FC236}">
                    <a16:creationId xmlns:a16="http://schemas.microsoft.com/office/drawing/2014/main" id="{D2A50302-BEAD-4F64-9BDA-B1BE8DE821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0031" y="1556034"/>
                <a:ext cx="132796" cy="128894"/>
              </a:xfrm>
              <a:custGeom>
                <a:avLst/>
                <a:gdLst>
                  <a:gd name="T0" fmla="*/ 13 w 64"/>
                  <a:gd name="T1" fmla="*/ 45 h 67"/>
                  <a:gd name="T2" fmla="*/ 13 w 64"/>
                  <a:gd name="T3" fmla="*/ 63 h 67"/>
                  <a:gd name="T4" fmla="*/ 9 w 64"/>
                  <a:gd name="T5" fmla="*/ 67 h 67"/>
                  <a:gd name="T6" fmla="*/ 5 w 64"/>
                  <a:gd name="T7" fmla="*/ 67 h 67"/>
                  <a:gd name="T8" fmla="*/ 1 w 64"/>
                  <a:gd name="T9" fmla="*/ 63 h 67"/>
                  <a:gd name="T10" fmla="*/ 1 w 64"/>
                  <a:gd name="T11" fmla="*/ 45 h 67"/>
                  <a:gd name="T12" fmla="*/ 5 w 64"/>
                  <a:gd name="T13" fmla="*/ 41 h 67"/>
                  <a:gd name="T14" fmla="*/ 9 w 64"/>
                  <a:gd name="T15" fmla="*/ 41 h 67"/>
                  <a:gd name="T16" fmla="*/ 13 w 64"/>
                  <a:gd name="T17" fmla="*/ 45 h 67"/>
                  <a:gd name="T18" fmla="*/ 26 w 64"/>
                  <a:gd name="T19" fmla="*/ 26 h 67"/>
                  <a:gd name="T20" fmla="*/ 22 w 64"/>
                  <a:gd name="T21" fmla="*/ 26 h 67"/>
                  <a:gd name="T22" fmla="*/ 18 w 64"/>
                  <a:gd name="T23" fmla="*/ 30 h 67"/>
                  <a:gd name="T24" fmla="*/ 18 w 64"/>
                  <a:gd name="T25" fmla="*/ 63 h 67"/>
                  <a:gd name="T26" fmla="*/ 22 w 64"/>
                  <a:gd name="T27" fmla="*/ 67 h 67"/>
                  <a:gd name="T28" fmla="*/ 26 w 64"/>
                  <a:gd name="T29" fmla="*/ 67 h 67"/>
                  <a:gd name="T30" fmla="*/ 30 w 64"/>
                  <a:gd name="T31" fmla="*/ 63 h 67"/>
                  <a:gd name="T32" fmla="*/ 30 w 64"/>
                  <a:gd name="T33" fmla="*/ 30 h 67"/>
                  <a:gd name="T34" fmla="*/ 26 w 64"/>
                  <a:gd name="T35" fmla="*/ 26 h 67"/>
                  <a:gd name="T36" fmla="*/ 43 w 64"/>
                  <a:gd name="T37" fmla="*/ 32 h 67"/>
                  <a:gd name="T38" fmla="*/ 39 w 64"/>
                  <a:gd name="T39" fmla="*/ 32 h 67"/>
                  <a:gd name="T40" fmla="*/ 35 w 64"/>
                  <a:gd name="T41" fmla="*/ 36 h 67"/>
                  <a:gd name="T42" fmla="*/ 35 w 64"/>
                  <a:gd name="T43" fmla="*/ 63 h 67"/>
                  <a:gd name="T44" fmla="*/ 39 w 64"/>
                  <a:gd name="T45" fmla="*/ 67 h 67"/>
                  <a:gd name="T46" fmla="*/ 43 w 64"/>
                  <a:gd name="T47" fmla="*/ 67 h 67"/>
                  <a:gd name="T48" fmla="*/ 47 w 64"/>
                  <a:gd name="T49" fmla="*/ 63 h 67"/>
                  <a:gd name="T50" fmla="*/ 47 w 64"/>
                  <a:gd name="T51" fmla="*/ 36 h 67"/>
                  <a:gd name="T52" fmla="*/ 43 w 64"/>
                  <a:gd name="T53" fmla="*/ 32 h 67"/>
                  <a:gd name="T54" fmla="*/ 60 w 64"/>
                  <a:gd name="T55" fmla="*/ 18 h 67"/>
                  <a:gd name="T56" fmla="*/ 56 w 64"/>
                  <a:gd name="T57" fmla="*/ 18 h 67"/>
                  <a:gd name="T58" fmla="*/ 52 w 64"/>
                  <a:gd name="T59" fmla="*/ 22 h 67"/>
                  <a:gd name="T60" fmla="*/ 52 w 64"/>
                  <a:gd name="T61" fmla="*/ 63 h 67"/>
                  <a:gd name="T62" fmla="*/ 56 w 64"/>
                  <a:gd name="T63" fmla="*/ 67 h 67"/>
                  <a:gd name="T64" fmla="*/ 60 w 64"/>
                  <a:gd name="T65" fmla="*/ 67 h 67"/>
                  <a:gd name="T66" fmla="*/ 64 w 64"/>
                  <a:gd name="T67" fmla="*/ 63 h 67"/>
                  <a:gd name="T68" fmla="*/ 64 w 64"/>
                  <a:gd name="T69" fmla="*/ 22 h 67"/>
                  <a:gd name="T70" fmla="*/ 60 w 64"/>
                  <a:gd name="T71" fmla="*/ 18 h 67"/>
                  <a:gd name="T72" fmla="*/ 21 w 64"/>
                  <a:gd name="T73" fmla="*/ 13 h 67"/>
                  <a:gd name="T74" fmla="*/ 41 w 64"/>
                  <a:gd name="T75" fmla="*/ 27 h 67"/>
                  <a:gd name="T76" fmla="*/ 58 w 64"/>
                  <a:gd name="T77" fmla="*/ 5 h 67"/>
                  <a:gd name="T78" fmla="*/ 60 w 64"/>
                  <a:gd name="T79" fmla="*/ 6 h 67"/>
                  <a:gd name="T80" fmla="*/ 60 w 64"/>
                  <a:gd name="T81" fmla="*/ 0 h 67"/>
                  <a:gd name="T82" fmla="*/ 55 w 64"/>
                  <a:gd name="T83" fmla="*/ 3 h 67"/>
                  <a:gd name="T84" fmla="*/ 56 w 64"/>
                  <a:gd name="T85" fmla="*/ 4 h 67"/>
                  <a:gd name="T86" fmla="*/ 40 w 64"/>
                  <a:gd name="T87" fmla="*/ 23 h 67"/>
                  <a:gd name="T88" fmla="*/ 21 w 64"/>
                  <a:gd name="T89" fmla="*/ 10 h 67"/>
                  <a:gd name="T90" fmla="*/ 0 w 64"/>
                  <a:gd name="T91" fmla="*/ 29 h 67"/>
                  <a:gd name="T92" fmla="*/ 2 w 64"/>
                  <a:gd name="T93" fmla="*/ 31 h 67"/>
                  <a:gd name="T94" fmla="*/ 21 w 64"/>
                  <a:gd name="T95" fmla="*/ 1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" h="67">
                    <a:moveTo>
                      <a:pt x="13" y="45"/>
                    </a:move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5"/>
                      <a:pt x="11" y="67"/>
                      <a:pt x="9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3" y="67"/>
                      <a:pt x="1" y="65"/>
                      <a:pt x="1" y="6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3"/>
                      <a:pt x="3" y="41"/>
                      <a:pt x="5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1" y="41"/>
                      <a:pt x="13" y="43"/>
                      <a:pt x="13" y="45"/>
                    </a:cubicBezTo>
                    <a:close/>
                    <a:moveTo>
                      <a:pt x="26" y="26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0" y="26"/>
                      <a:pt x="18" y="28"/>
                      <a:pt x="18" y="30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5"/>
                      <a:pt x="20" y="67"/>
                      <a:pt x="22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8" y="67"/>
                      <a:pt x="30" y="65"/>
                      <a:pt x="30" y="63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28"/>
                      <a:pt x="28" y="26"/>
                      <a:pt x="26" y="26"/>
                    </a:cubicBezTo>
                    <a:close/>
                    <a:moveTo>
                      <a:pt x="43" y="32"/>
                    </a:moveTo>
                    <a:cubicBezTo>
                      <a:pt x="39" y="32"/>
                      <a:pt x="39" y="32"/>
                      <a:pt x="39" y="32"/>
                    </a:cubicBezTo>
                    <a:cubicBezTo>
                      <a:pt x="37" y="32"/>
                      <a:pt x="35" y="34"/>
                      <a:pt x="35" y="36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5"/>
                      <a:pt x="37" y="67"/>
                      <a:pt x="39" y="67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5" y="67"/>
                      <a:pt x="47" y="65"/>
                      <a:pt x="47" y="63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4"/>
                      <a:pt x="45" y="32"/>
                      <a:pt x="43" y="32"/>
                    </a:cubicBezTo>
                    <a:close/>
                    <a:moveTo>
                      <a:pt x="60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4" y="18"/>
                      <a:pt x="52" y="20"/>
                      <a:pt x="52" y="22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5"/>
                      <a:pt x="54" y="67"/>
                      <a:pt x="56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7"/>
                      <a:pt x="64" y="65"/>
                      <a:pt x="64" y="6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0"/>
                      <a:pt x="62" y="18"/>
                      <a:pt x="60" y="18"/>
                    </a:cubicBezTo>
                    <a:close/>
                    <a:moveTo>
                      <a:pt x="21" y="13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" y="31"/>
                      <a:pt x="2" y="31"/>
                      <a:pt x="2" y="31"/>
                    </a:cubicBezTo>
                    <a:lnTo>
                      <a:pt x="21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321064" tIns="160532" rIns="321064" bIns="160532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>
                  <a:latin typeface="+mn-lt"/>
                </a:endParaRPr>
              </a:p>
            </p:txBody>
          </p:sp>
        </p:grpSp>
      </p:grpSp>
      <p:sp>
        <p:nvSpPr>
          <p:cNvPr id="1015" name="Organigramme : Décision 1014">
            <a:extLst>
              <a:ext uri="{FF2B5EF4-FFF2-40B4-BE49-F238E27FC236}">
                <a16:creationId xmlns:a16="http://schemas.microsoft.com/office/drawing/2014/main" id="{BC4DDC58-BCB8-4F52-84AE-6F1609E2128B}"/>
              </a:ext>
            </a:extLst>
          </p:cNvPr>
          <p:cNvSpPr/>
          <p:nvPr/>
        </p:nvSpPr>
        <p:spPr>
          <a:xfrm>
            <a:off x="24060240" y="10094360"/>
            <a:ext cx="563562" cy="584200"/>
          </a:xfrm>
          <a:prstGeom prst="flowChartDecision">
            <a:avLst/>
          </a:prstGeom>
          <a:solidFill>
            <a:srgbClr val="00B0F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19" name="ZoneTexte 1018">
            <a:extLst>
              <a:ext uri="{FF2B5EF4-FFF2-40B4-BE49-F238E27FC236}">
                <a16:creationId xmlns:a16="http://schemas.microsoft.com/office/drawing/2014/main" id="{7F11607D-0603-42B5-A663-571A90376FA2}"/>
              </a:ext>
            </a:extLst>
          </p:cNvPr>
          <p:cNvSpPr txBox="1"/>
          <p:nvPr/>
        </p:nvSpPr>
        <p:spPr>
          <a:xfrm>
            <a:off x="23746890" y="10721682"/>
            <a:ext cx="1139825" cy="606425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ctr" defTabSz="4176431" eaLnBrk="1" fontAlgn="auto" hangingPunct="1">
              <a:spcBef>
                <a:spcPts val="2809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PEER REVIEW</a:t>
            </a:r>
          </a:p>
        </p:txBody>
      </p:sp>
      <p:grpSp>
        <p:nvGrpSpPr>
          <p:cNvPr id="4330" name="Groupe 1033">
            <a:extLst>
              <a:ext uri="{FF2B5EF4-FFF2-40B4-BE49-F238E27FC236}">
                <a16:creationId xmlns:a16="http://schemas.microsoft.com/office/drawing/2014/main" id="{EB475ACE-3BE5-4548-AEAB-E27B9773720C}"/>
              </a:ext>
            </a:extLst>
          </p:cNvPr>
          <p:cNvGrpSpPr>
            <a:grpSpLocks/>
          </p:cNvGrpSpPr>
          <p:nvPr/>
        </p:nvGrpSpPr>
        <p:grpSpPr bwMode="auto">
          <a:xfrm>
            <a:off x="20055913" y="16367419"/>
            <a:ext cx="3316288" cy="862012"/>
            <a:chOff x="4424409" y="2891982"/>
            <a:chExt cx="636450" cy="159180"/>
          </a:xfrm>
        </p:grpSpPr>
        <p:sp>
          <p:nvSpPr>
            <p:cNvPr id="1036" name="Rectangle : coins arrondis 1035">
              <a:extLst>
                <a:ext uri="{FF2B5EF4-FFF2-40B4-BE49-F238E27FC236}">
                  <a16:creationId xmlns:a16="http://schemas.microsoft.com/office/drawing/2014/main" id="{873634FB-566D-4035-BBA1-D05FE5C5B8C4}"/>
                </a:ext>
              </a:extLst>
            </p:cNvPr>
            <p:cNvSpPr/>
            <p:nvPr/>
          </p:nvSpPr>
          <p:spPr>
            <a:xfrm>
              <a:off x="4424409" y="2891982"/>
              <a:ext cx="627615" cy="159180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sp>
          <p:nvSpPr>
            <p:cNvPr id="1039" name="ZoneTexte 1038">
              <a:extLst>
                <a:ext uri="{FF2B5EF4-FFF2-40B4-BE49-F238E27FC236}">
                  <a16:creationId xmlns:a16="http://schemas.microsoft.com/office/drawing/2014/main" id="{101F004B-E8C9-48DD-9D40-D9F015F81762}"/>
                </a:ext>
              </a:extLst>
            </p:cNvPr>
            <p:cNvSpPr txBox="1"/>
            <p:nvPr/>
          </p:nvSpPr>
          <p:spPr>
            <a:xfrm>
              <a:off x="4587101" y="2916020"/>
              <a:ext cx="473758" cy="1090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ARCHITECTURE ROLE 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&amp; RESPONSABILITIES</a:t>
              </a:r>
            </a:p>
          </p:txBody>
        </p:sp>
        <p:sp>
          <p:nvSpPr>
            <p:cNvPr id="1040" name="Freeform 7">
              <a:extLst>
                <a:ext uri="{FF2B5EF4-FFF2-40B4-BE49-F238E27FC236}">
                  <a16:creationId xmlns:a16="http://schemas.microsoft.com/office/drawing/2014/main" id="{C6ABD521-E0C6-4D39-80E1-E58C6BF57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6650" y="2913089"/>
              <a:ext cx="130398" cy="103775"/>
            </a:xfrm>
            <a:custGeom>
              <a:avLst/>
              <a:gdLst>
                <a:gd name="T0" fmla="*/ 13 w 64"/>
                <a:gd name="T1" fmla="*/ 45 h 67"/>
                <a:gd name="T2" fmla="*/ 13 w 64"/>
                <a:gd name="T3" fmla="*/ 63 h 67"/>
                <a:gd name="T4" fmla="*/ 9 w 64"/>
                <a:gd name="T5" fmla="*/ 67 h 67"/>
                <a:gd name="T6" fmla="*/ 5 w 64"/>
                <a:gd name="T7" fmla="*/ 67 h 67"/>
                <a:gd name="T8" fmla="*/ 1 w 64"/>
                <a:gd name="T9" fmla="*/ 63 h 67"/>
                <a:gd name="T10" fmla="*/ 1 w 64"/>
                <a:gd name="T11" fmla="*/ 45 h 67"/>
                <a:gd name="T12" fmla="*/ 5 w 64"/>
                <a:gd name="T13" fmla="*/ 41 h 67"/>
                <a:gd name="T14" fmla="*/ 9 w 64"/>
                <a:gd name="T15" fmla="*/ 41 h 67"/>
                <a:gd name="T16" fmla="*/ 13 w 64"/>
                <a:gd name="T17" fmla="*/ 45 h 67"/>
                <a:gd name="T18" fmla="*/ 26 w 64"/>
                <a:gd name="T19" fmla="*/ 26 h 67"/>
                <a:gd name="T20" fmla="*/ 22 w 64"/>
                <a:gd name="T21" fmla="*/ 26 h 67"/>
                <a:gd name="T22" fmla="*/ 18 w 64"/>
                <a:gd name="T23" fmla="*/ 30 h 67"/>
                <a:gd name="T24" fmla="*/ 18 w 64"/>
                <a:gd name="T25" fmla="*/ 63 h 67"/>
                <a:gd name="T26" fmla="*/ 22 w 64"/>
                <a:gd name="T27" fmla="*/ 67 h 67"/>
                <a:gd name="T28" fmla="*/ 26 w 64"/>
                <a:gd name="T29" fmla="*/ 67 h 67"/>
                <a:gd name="T30" fmla="*/ 30 w 64"/>
                <a:gd name="T31" fmla="*/ 63 h 67"/>
                <a:gd name="T32" fmla="*/ 30 w 64"/>
                <a:gd name="T33" fmla="*/ 30 h 67"/>
                <a:gd name="T34" fmla="*/ 26 w 64"/>
                <a:gd name="T35" fmla="*/ 26 h 67"/>
                <a:gd name="T36" fmla="*/ 43 w 64"/>
                <a:gd name="T37" fmla="*/ 32 h 67"/>
                <a:gd name="T38" fmla="*/ 39 w 64"/>
                <a:gd name="T39" fmla="*/ 32 h 67"/>
                <a:gd name="T40" fmla="*/ 35 w 64"/>
                <a:gd name="T41" fmla="*/ 36 h 67"/>
                <a:gd name="T42" fmla="*/ 35 w 64"/>
                <a:gd name="T43" fmla="*/ 63 h 67"/>
                <a:gd name="T44" fmla="*/ 39 w 64"/>
                <a:gd name="T45" fmla="*/ 67 h 67"/>
                <a:gd name="T46" fmla="*/ 43 w 64"/>
                <a:gd name="T47" fmla="*/ 67 h 67"/>
                <a:gd name="T48" fmla="*/ 47 w 64"/>
                <a:gd name="T49" fmla="*/ 63 h 67"/>
                <a:gd name="T50" fmla="*/ 47 w 64"/>
                <a:gd name="T51" fmla="*/ 36 h 67"/>
                <a:gd name="T52" fmla="*/ 43 w 64"/>
                <a:gd name="T53" fmla="*/ 32 h 67"/>
                <a:gd name="T54" fmla="*/ 60 w 64"/>
                <a:gd name="T55" fmla="*/ 18 h 67"/>
                <a:gd name="T56" fmla="*/ 56 w 64"/>
                <a:gd name="T57" fmla="*/ 18 h 67"/>
                <a:gd name="T58" fmla="*/ 52 w 64"/>
                <a:gd name="T59" fmla="*/ 22 h 67"/>
                <a:gd name="T60" fmla="*/ 52 w 64"/>
                <a:gd name="T61" fmla="*/ 63 h 67"/>
                <a:gd name="T62" fmla="*/ 56 w 64"/>
                <a:gd name="T63" fmla="*/ 67 h 67"/>
                <a:gd name="T64" fmla="*/ 60 w 64"/>
                <a:gd name="T65" fmla="*/ 67 h 67"/>
                <a:gd name="T66" fmla="*/ 64 w 64"/>
                <a:gd name="T67" fmla="*/ 63 h 67"/>
                <a:gd name="T68" fmla="*/ 64 w 64"/>
                <a:gd name="T69" fmla="*/ 22 h 67"/>
                <a:gd name="T70" fmla="*/ 60 w 64"/>
                <a:gd name="T71" fmla="*/ 18 h 67"/>
                <a:gd name="T72" fmla="*/ 21 w 64"/>
                <a:gd name="T73" fmla="*/ 13 h 67"/>
                <a:gd name="T74" fmla="*/ 41 w 64"/>
                <a:gd name="T75" fmla="*/ 27 h 67"/>
                <a:gd name="T76" fmla="*/ 58 w 64"/>
                <a:gd name="T77" fmla="*/ 5 h 67"/>
                <a:gd name="T78" fmla="*/ 60 w 64"/>
                <a:gd name="T79" fmla="*/ 6 h 67"/>
                <a:gd name="T80" fmla="*/ 60 w 64"/>
                <a:gd name="T81" fmla="*/ 0 h 67"/>
                <a:gd name="T82" fmla="*/ 55 w 64"/>
                <a:gd name="T83" fmla="*/ 3 h 67"/>
                <a:gd name="T84" fmla="*/ 56 w 64"/>
                <a:gd name="T85" fmla="*/ 4 h 67"/>
                <a:gd name="T86" fmla="*/ 40 w 64"/>
                <a:gd name="T87" fmla="*/ 23 h 67"/>
                <a:gd name="T88" fmla="*/ 21 w 64"/>
                <a:gd name="T89" fmla="*/ 10 h 67"/>
                <a:gd name="T90" fmla="*/ 0 w 64"/>
                <a:gd name="T91" fmla="*/ 29 h 67"/>
                <a:gd name="T92" fmla="*/ 2 w 64"/>
                <a:gd name="T93" fmla="*/ 31 h 67"/>
                <a:gd name="T94" fmla="*/ 21 w 64"/>
                <a:gd name="T95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321064" tIns="160532" rIns="321064" bIns="160532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>
                <a:latin typeface="+mn-lt"/>
              </a:endParaRPr>
            </a:p>
          </p:txBody>
        </p:sp>
      </p:grpSp>
      <p:sp>
        <p:nvSpPr>
          <p:cNvPr id="1012" name="Organigramme : Décision 1011">
            <a:extLst>
              <a:ext uri="{FF2B5EF4-FFF2-40B4-BE49-F238E27FC236}">
                <a16:creationId xmlns:a16="http://schemas.microsoft.com/office/drawing/2014/main" id="{016C6073-3544-4697-9668-4E35C64AD183}"/>
              </a:ext>
            </a:extLst>
          </p:cNvPr>
          <p:cNvSpPr/>
          <p:nvPr/>
        </p:nvSpPr>
        <p:spPr>
          <a:xfrm>
            <a:off x="12912163" y="8161631"/>
            <a:ext cx="395288" cy="396875"/>
          </a:xfrm>
          <a:prstGeom prst="flowChartDecision">
            <a:avLst/>
          </a:prstGeom>
          <a:solidFill>
            <a:schemeClr val="accent4"/>
          </a:solidFill>
          <a:ln w="635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DBF5FAB0-7EC1-4F1E-9F22-2E5FF2F3E099}"/>
              </a:ext>
            </a:extLst>
          </p:cNvPr>
          <p:cNvSpPr txBox="1"/>
          <p:nvPr/>
        </p:nvSpPr>
        <p:spPr>
          <a:xfrm>
            <a:off x="23940878" y="7240087"/>
            <a:ext cx="17256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 STEERING</a:t>
            </a:r>
          </a:p>
        </p:txBody>
      </p:sp>
      <p:cxnSp>
        <p:nvCxnSpPr>
          <p:cNvPr id="1682" name="Connecteur droit 1681">
            <a:extLst>
              <a:ext uri="{FF2B5EF4-FFF2-40B4-BE49-F238E27FC236}">
                <a16:creationId xmlns:a16="http://schemas.microsoft.com/office/drawing/2014/main" id="{9550B5E9-0600-480C-A8CB-0D532A8465A4}"/>
              </a:ext>
            </a:extLst>
          </p:cNvPr>
          <p:cNvCxnSpPr>
            <a:cxnSpLocks/>
            <a:stCxn id="1209" idx="2"/>
          </p:cNvCxnSpPr>
          <p:nvPr/>
        </p:nvCxnSpPr>
        <p:spPr>
          <a:xfrm>
            <a:off x="19201838" y="4981869"/>
            <a:ext cx="0" cy="79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76987165-21F0-418C-B914-A43232D5331F}"/>
              </a:ext>
            </a:extLst>
          </p:cNvPr>
          <p:cNvSpPr txBox="1"/>
          <p:nvPr/>
        </p:nvSpPr>
        <p:spPr>
          <a:xfrm>
            <a:off x="29265001" y="4150019"/>
            <a:ext cx="1801812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RISK</a:t>
            </a:r>
          </a:p>
        </p:txBody>
      </p:sp>
      <p:sp>
        <p:nvSpPr>
          <p:cNvPr id="1062" name="Freeform 7">
            <a:extLst>
              <a:ext uri="{FF2B5EF4-FFF2-40B4-BE49-F238E27FC236}">
                <a16:creationId xmlns:a16="http://schemas.microsoft.com/office/drawing/2014/main" id="{5D4CA3C8-8D2C-4461-904B-7E6C27E51AA8}"/>
              </a:ext>
            </a:extLst>
          </p:cNvPr>
          <p:cNvSpPr>
            <a:spLocks noEditPoints="1"/>
          </p:cNvSpPr>
          <p:nvPr/>
        </p:nvSpPr>
        <p:spPr bwMode="auto">
          <a:xfrm>
            <a:off x="28468076" y="3992856"/>
            <a:ext cx="692150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066" name="ZoneTexte 1065">
            <a:extLst>
              <a:ext uri="{FF2B5EF4-FFF2-40B4-BE49-F238E27FC236}">
                <a16:creationId xmlns:a16="http://schemas.microsoft.com/office/drawing/2014/main" id="{90E8EE4E-CCE0-42E9-8E4C-4474D83C7CC0}"/>
              </a:ext>
            </a:extLst>
          </p:cNvPr>
          <p:cNvSpPr txBox="1"/>
          <p:nvPr/>
        </p:nvSpPr>
        <p:spPr>
          <a:xfrm>
            <a:off x="34521213" y="8455319"/>
            <a:ext cx="1373188" cy="34448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BLUEPRINT</a:t>
            </a:r>
          </a:p>
        </p:txBody>
      </p:sp>
      <p:grpSp>
        <p:nvGrpSpPr>
          <p:cNvPr id="1063" name="Groupe 1062">
            <a:extLst>
              <a:ext uri="{FF2B5EF4-FFF2-40B4-BE49-F238E27FC236}">
                <a16:creationId xmlns:a16="http://schemas.microsoft.com/office/drawing/2014/main" id="{28393995-9E79-404E-8EDE-AC1F0A0F4219}"/>
              </a:ext>
            </a:extLst>
          </p:cNvPr>
          <p:cNvGrpSpPr/>
          <p:nvPr/>
        </p:nvGrpSpPr>
        <p:grpSpPr>
          <a:xfrm>
            <a:off x="33709508" y="8310005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064" name="Rectangle : coins arrondis 1063">
              <a:extLst>
                <a:ext uri="{FF2B5EF4-FFF2-40B4-BE49-F238E27FC236}">
                  <a16:creationId xmlns:a16="http://schemas.microsoft.com/office/drawing/2014/main" id="{736A037E-03E2-471C-960E-7A18D9222CF2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065" name="Rectangle : coins arrondis 1064">
              <a:extLst>
                <a:ext uri="{FF2B5EF4-FFF2-40B4-BE49-F238E27FC236}">
                  <a16:creationId xmlns:a16="http://schemas.microsoft.com/office/drawing/2014/main" id="{AA947C32-4575-4FF5-81A5-151E6D506916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67" name="Rectangle : coins arrondis 1066">
            <a:extLst>
              <a:ext uri="{FF2B5EF4-FFF2-40B4-BE49-F238E27FC236}">
                <a16:creationId xmlns:a16="http://schemas.microsoft.com/office/drawing/2014/main" id="{CDD855ED-403C-4BE0-B44C-BF98FB0DC7AD}"/>
              </a:ext>
            </a:extLst>
          </p:cNvPr>
          <p:cNvSpPr/>
          <p:nvPr/>
        </p:nvSpPr>
        <p:spPr>
          <a:xfrm>
            <a:off x="28434738" y="5275556"/>
            <a:ext cx="2557463" cy="1306513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FAA6E2F9-AEB3-4CDB-A669-9F2522B9D408}"/>
              </a:ext>
            </a:extLst>
          </p:cNvPr>
          <p:cNvSpPr txBox="1"/>
          <p:nvPr/>
        </p:nvSpPr>
        <p:spPr>
          <a:xfrm>
            <a:off x="29384063" y="22391981"/>
            <a:ext cx="855663" cy="590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TECH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SKILLS</a:t>
            </a:r>
          </a:p>
        </p:txBody>
      </p:sp>
      <p:sp>
        <p:nvSpPr>
          <p:cNvPr id="4340" name="Freeform 7">
            <a:extLst>
              <a:ext uri="{FF2B5EF4-FFF2-40B4-BE49-F238E27FC236}">
                <a16:creationId xmlns:a16="http://schemas.microsoft.com/office/drawing/2014/main" id="{01919B4B-BFCA-4380-9CB2-A85DF713DA90}"/>
              </a:ext>
            </a:extLst>
          </p:cNvPr>
          <p:cNvSpPr>
            <a:spLocks noEditPoints="1"/>
          </p:cNvSpPr>
          <p:nvPr/>
        </p:nvSpPr>
        <p:spPr bwMode="auto">
          <a:xfrm>
            <a:off x="28382351" y="22287206"/>
            <a:ext cx="693737" cy="696913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grpSp>
        <p:nvGrpSpPr>
          <p:cNvPr id="1070" name="Groupe 1069">
            <a:extLst>
              <a:ext uri="{FF2B5EF4-FFF2-40B4-BE49-F238E27FC236}">
                <a16:creationId xmlns:a16="http://schemas.microsoft.com/office/drawing/2014/main" id="{3D5C3116-DF0A-4E0E-81A2-F2251A33EEDE}"/>
              </a:ext>
            </a:extLst>
          </p:cNvPr>
          <p:cNvGrpSpPr/>
          <p:nvPr/>
        </p:nvGrpSpPr>
        <p:grpSpPr>
          <a:xfrm>
            <a:off x="26267132" y="17251616"/>
            <a:ext cx="651507" cy="620349"/>
            <a:chOff x="620047" y="4144584"/>
            <a:chExt cx="179229" cy="164596"/>
          </a:xfrm>
          <a:solidFill>
            <a:schemeClr val="accent3"/>
          </a:solidFill>
        </p:grpSpPr>
        <p:sp>
          <p:nvSpPr>
            <p:cNvPr id="1071" name="Rectangle : coins arrondis 1070">
              <a:extLst>
                <a:ext uri="{FF2B5EF4-FFF2-40B4-BE49-F238E27FC236}">
                  <a16:creationId xmlns:a16="http://schemas.microsoft.com/office/drawing/2014/main" id="{48F0FBD0-DC53-4FBE-BB14-4BD88428AD4E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072" name="Rectangle : coins arrondis 1071">
              <a:extLst>
                <a:ext uri="{FF2B5EF4-FFF2-40B4-BE49-F238E27FC236}">
                  <a16:creationId xmlns:a16="http://schemas.microsoft.com/office/drawing/2014/main" id="{BB17BD4E-82D1-4ACD-9D6D-E0FC31C7C2A5}"/>
                </a:ext>
              </a:extLst>
            </p:cNvPr>
            <p:cNvSpPr/>
            <p:nvPr/>
          </p:nvSpPr>
          <p:spPr>
            <a:xfrm>
              <a:off x="620047" y="4144584"/>
              <a:ext cx="143739" cy="132033"/>
            </a:xfrm>
            <a:prstGeom prst="roundRect">
              <a:avLst/>
            </a:prstGeom>
            <a:solidFill>
              <a:srgbClr val="00B0F0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346" name="Rectangle 345">
            <a:extLst>
              <a:ext uri="{FF2B5EF4-FFF2-40B4-BE49-F238E27FC236}">
                <a16:creationId xmlns:a16="http://schemas.microsoft.com/office/drawing/2014/main" id="{D4EC0FB6-1437-4CD8-9D74-99E01CE196F1}"/>
              </a:ext>
            </a:extLst>
          </p:cNvPr>
          <p:cNvSpPr/>
          <p:nvPr/>
        </p:nvSpPr>
        <p:spPr>
          <a:xfrm rot="2971438">
            <a:off x="19684438" y="19459869"/>
            <a:ext cx="3087687" cy="3127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cxnSp>
        <p:nvCxnSpPr>
          <p:cNvPr id="1073" name="Connecteur droit 1072">
            <a:extLst>
              <a:ext uri="{FF2B5EF4-FFF2-40B4-BE49-F238E27FC236}">
                <a16:creationId xmlns:a16="http://schemas.microsoft.com/office/drawing/2014/main" id="{1CABB166-25E3-4DFA-BE6F-889D6C24724C}"/>
              </a:ext>
            </a:extLst>
          </p:cNvPr>
          <p:cNvCxnSpPr>
            <a:cxnSpLocks/>
          </p:cNvCxnSpPr>
          <p:nvPr/>
        </p:nvCxnSpPr>
        <p:spPr>
          <a:xfrm>
            <a:off x="20284513" y="18458156"/>
            <a:ext cx="1936750" cy="2354263"/>
          </a:xfrm>
          <a:prstGeom prst="line">
            <a:avLst/>
          </a:prstGeom>
          <a:ln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4" name="Freeform 7">
            <a:extLst>
              <a:ext uri="{FF2B5EF4-FFF2-40B4-BE49-F238E27FC236}">
                <a16:creationId xmlns:a16="http://schemas.microsoft.com/office/drawing/2014/main" id="{92C2C4D9-689F-4422-914D-00B645AE5EC6}"/>
              </a:ext>
            </a:extLst>
          </p:cNvPr>
          <p:cNvSpPr>
            <a:spLocks noEditPoints="1"/>
          </p:cNvSpPr>
          <p:nvPr/>
        </p:nvSpPr>
        <p:spPr bwMode="auto">
          <a:xfrm>
            <a:off x="17266676" y="22476119"/>
            <a:ext cx="693737" cy="696912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074" name="Organigramme : Décision 1073">
            <a:extLst>
              <a:ext uri="{FF2B5EF4-FFF2-40B4-BE49-F238E27FC236}">
                <a16:creationId xmlns:a16="http://schemas.microsoft.com/office/drawing/2014/main" id="{82156F5F-F539-4757-97D8-60C29C2E5FFC}"/>
              </a:ext>
            </a:extLst>
          </p:cNvPr>
          <p:cNvSpPr/>
          <p:nvPr/>
        </p:nvSpPr>
        <p:spPr>
          <a:xfrm>
            <a:off x="14971543" y="10418024"/>
            <a:ext cx="431800" cy="428625"/>
          </a:xfrm>
          <a:prstGeom prst="flowChartDecision">
            <a:avLst/>
          </a:prstGeom>
          <a:solidFill>
            <a:schemeClr val="accent4"/>
          </a:solidFill>
          <a:ln w="635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4346" name="ZoneTexte 1074">
            <a:extLst>
              <a:ext uri="{FF2B5EF4-FFF2-40B4-BE49-F238E27FC236}">
                <a16:creationId xmlns:a16="http://schemas.microsoft.com/office/drawing/2014/main" id="{08B59302-64A5-4A5F-9309-860BFB0F4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8409" y="10118588"/>
            <a:ext cx="26114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1600" b="1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7D77C8AB-F92C-415F-8CBC-AEAADD4CA567}"/>
              </a:ext>
            </a:extLst>
          </p:cNvPr>
          <p:cNvSpPr/>
          <p:nvPr/>
        </p:nvSpPr>
        <p:spPr>
          <a:xfrm rot="2039133">
            <a:off x="19033563" y="6020094"/>
            <a:ext cx="4846638" cy="2682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cxnSp>
        <p:nvCxnSpPr>
          <p:cNvPr id="1001" name="Connecteur droit 1000">
            <a:extLst>
              <a:ext uri="{FF2B5EF4-FFF2-40B4-BE49-F238E27FC236}">
                <a16:creationId xmlns:a16="http://schemas.microsoft.com/office/drawing/2014/main" id="{446D5994-CEBF-4825-9ACA-90CFD81E47E3}"/>
              </a:ext>
            </a:extLst>
          </p:cNvPr>
          <p:cNvCxnSpPr>
            <a:cxnSpLocks/>
          </p:cNvCxnSpPr>
          <p:nvPr/>
        </p:nvCxnSpPr>
        <p:spPr>
          <a:xfrm>
            <a:off x="19427263" y="4800894"/>
            <a:ext cx="3944938" cy="2582862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9" name="Organigramme : Décision 1208">
            <a:extLst>
              <a:ext uri="{FF2B5EF4-FFF2-40B4-BE49-F238E27FC236}">
                <a16:creationId xmlns:a16="http://schemas.microsoft.com/office/drawing/2014/main" id="{F34EA879-9B35-48A6-8C6A-D0196163E444}"/>
              </a:ext>
            </a:extLst>
          </p:cNvPr>
          <p:cNvSpPr/>
          <p:nvPr/>
        </p:nvSpPr>
        <p:spPr>
          <a:xfrm>
            <a:off x="18876401" y="4286544"/>
            <a:ext cx="652462" cy="695325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49" name="Organigramme : Décision 1048">
            <a:extLst>
              <a:ext uri="{FF2B5EF4-FFF2-40B4-BE49-F238E27FC236}">
                <a16:creationId xmlns:a16="http://schemas.microsoft.com/office/drawing/2014/main" id="{275DE5EA-B59A-46B8-8DAA-6F90467F6272}"/>
              </a:ext>
            </a:extLst>
          </p:cNvPr>
          <p:cNvSpPr/>
          <p:nvPr/>
        </p:nvSpPr>
        <p:spPr>
          <a:xfrm>
            <a:off x="23284888" y="7278981"/>
            <a:ext cx="652463" cy="696913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41" name="Organigramme : Décision 340">
            <a:extLst>
              <a:ext uri="{FF2B5EF4-FFF2-40B4-BE49-F238E27FC236}">
                <a16:creationId xmlns:a16="http://schemas.microsoft.com/office/drawing/2014/main" id="{CBF11E11-D2CA-4C4A-A9FC-ACAAA43EF673}"/>
              </a:ext>
            </a:extLst>
          </p:cNvPr>
          <p:cNvSpPr/>
          <p:nvPr/>
        </p:nvSpPr>
        <p:spPr>
          <a:xfrm>
            <a:off x="22049813" y="20583819"/>
            <a:ext cx="652463" cy="696912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205" name="Organigramme : Décision 1204">
            <a:extLst>
              <a:ext uri="{FF2B5EF4-FFF2-40B4-BE49-F238E27FC236}">
                <a16:creationId xmlns:a16="http://schemas.microsoft.com/office/drawing/2014/main" id="{DC8A5212-A319-483D-99D2-C27977D766ED}"/>
              </a:ext>
            </a:extLst>
          </p:cNvPr>
          <p:cNvSpPr/>
          <p:nvPr/>
        </p:nvSpPr>
        <p:spPr>
          <a:xfrm>
            <a:off x="19689201" y="17839031"/>
            <a:ext cx="749300" cy="779463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pic>
        <p:nvPicPr>
          <p:cNvPr id="4361" name="Image 1092">
            <a:extLst>
              <a:ext uri="{FF2B5EF4-FFF2-40B4-BE49-F238E27FC236}">
                <a16:creationId xmlns:a16="http://schemas.microsoft.com/office/drawing/2014/main" id="{4BD4B4F6-1C7F-4753-9ABC-84FF1813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301" y="14492581"/>
            <a:ext cx="18161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4" name="Rectangle : coins arrondis 1193">
            <a:extLst>
              <a:ext uri="{FF2B5EF4-FFF2-40B4-BE49-F238E27FC236}">
                <a16:creationId xmlns:a16="http://schemas.microsoft.com/office/drawing/2014/main" id="{60200E10-F1A1-4D92-95E2-B221AA3F4A65}"/>
              </a:ext>
            </a:extLst>
          </p:cNvPr>
          <p:cNvSpPr/>
          <p:nvPr/>
        </p:nvSpPr>
        <p:spPr>
          <a:xfrm>
            <a:off x="15787126" y="14437019"/>
            <a:ext cx="3778250" cy="1758950"/>
          </a:xfrm>
          <a:prstGeom prst="roundRect">
            <a:avLst/>
          </a:prstGeom>
          <a:solidFill>
            <a:schemeClr val="bg1">
              <a:alpha val="26000"/>
            </a:schemeClr>
          </a:solidFill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1094" name="ZoneTexte 1093">
            <a:extLst>
              <a:ext uri="{FF2B5EF4-FFF2-40B4-BE49-F238E27FC236}">
                <a16:creationId xmlns:a16="http://schemas.microsoft.com/office/drawing/2014/main" id="{918621E1-2303-4F72-AF34-2D28B4881B9A}"/>
              </a:ext>
            </a:extLst>
          </p:cNvPr>
          <p:cNvSpPr txBox="1"/>
          <p:nvPr/>
        </p:nvSpPr>
        <p:spPr>
          <a:xfrm>
            <a:off x="15804588" y="15262519"/>
            <a:ext cx="1801813" cy="838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CONTINOUS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DELIVERABLE</a:t>
            </a:r>
          </a:p>
        </p:txBody>
      </p:sp>
      <p:sp>
        <p:nvSpPr>
          <p:cNvPr id="1095" name="Rectangle : coins arrondis 1094">
            <a:extLst>
              <a:ext uri="{FF2B5EF4-FFF2-40B4-BE49-F238E27FC236}">
                <a16:creationId xmlns:a16="http://schemas.microsoft.com/office/drawing/2014/main" id="{94035261-B3CF-4713-8FAC-92655727FA99}"/>
              </a:ext>
            </a:extLst>
          </p:cNvPr>
          <p:cNvSpPr/>
          <p:nvPr/>
        </p:nvSpPr>
        <p:spPr>
          <a:xfrm>
            <a:off x="19916213" y="14486231"/>
            <a:ext cx="3030538" cy="1362075"/>
          </a:xfrm>
          <a:prstGeom prst="roundRect">
            <a:avLst/>
          </a:prstGeom>
          <a:solidFill>
            <a:schemeClr val="bg1">
              <a:alpha val="26000"/>
            </a:schemeClr>
          </a:solidFill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4365" name="Freeform 7">
            <a:extLst>
              <a:ext uri="{FF2B5EF4-FFF2-40B4-BE49-F238E27FC236}">
                <a16:creationId xmlns:a16="http://schemas.microsoft.com/office/drawing/2014/main" id="{AF022559-ED0F-4B9F-AF39-4CF830451A5C}"/>
              </a:ext>
            </a:extLst>
          </p:cNvPr>
          <p:cNvSpPr>
            <a:spLocks noEditPoints="1"/>
          </p:cNvSpPr>
          <p:nvPr/>
        </p:nvSpPr>
        <p:spPr bwMode="auto">
          <a:xfrm>
            <a:off x="20046388" y="15091069"/>
            <a:ext cx="692150" cy="531812"/>
          </a:xfrm>
          <a:custGeom>
            <a:avLst/>
            <a:gdLst>
              <a:gd name="T0" fmla="*/ 140694 w 64"/>
              <a:gd name="T1" fmla="*/ 356608 h 67"/>
              <a:gd name="T2" fmla="*/ 140694 w 64"/>
              <a:gd name="T3" fmla="*/ 499251 h 67"/>
              <a:gd name="T4" fmla="*/ 97403 w 64"/>
              <a:gd name="T5" fmla="*/ 530950 h 67"/>
              <a:gd name="T6" fmla="*/ 54113 w 64"/>
              <a:gd name="T7" fmla="*/ 530950 h 67"/>
              <a:gd name="T8" fmla="*/ 10823 w 64"/>
              <a:gd name="T9" fmla="*/ 499251 h 67"/>
              <a:gd name="T10" fmla="*/ 10823 w 64"/>
              <a:gd name="T11" fmla="*/ 356608 h 67"/>
              <a:gd name="T12" fmla="*/ 54113 w 64"/>
              <a:gd name="T13" fmla="*/ 324910 h 67"/>
              <a:gd name="T14" fmla="*/ 97403 w 64"/>
              <a:gd name="T15" fmla="*/ 324910 h 67"/>
              <a:gd name="T16" fmla="*/ 140694 w 64"/>
              <a:gd name="T17" fmla="*/ 356608 h 67"/>
              <a:gd name="T18" fmla="*/ 281387 w 64"/>
              <a:gd name="T19" fmla="*/ 206040 h 67"/>
              <a:gd name="T20" fmla="*/ 238097 w 64"/>
              <a:gd name="T21" fmla="*/ 206040 h 67"/>
              <a:gd name="T22" fmla="*/ 194807 w 64"/>
              <a:gd name="T23" fmla="*/ 237739 h 67"/>
              <a:gd name="T24" fmla="*/ 194807 w 64"/>
              <a:gd name="T25" fmla="*/ 499251 h 67"/>
              <a:gd name="T26" fmla="*/ 238097 w 64"/>
              <a:gd name="T27" fmla="*/ 530950 h 67"/>
              <a:gd name="T28" fmla="*/ 281387 w 64"/>
              <a:gd name="T29" fmla="*/ 530950 h 67"/>
              <a:gd name="T30" fmla="*/ 324678 w 64"/>
              <a:gd name="T31" fmla="*/ 499251 h 67"/>
              <a:gd name="T32" fmla="*/ 324678 w 64"/>
              <a:gd name="T33" fmla="*/ 237739 h 67"/>
              <a:gd name="T34" fmla="*/ 281387 w 64"/>
              <a:gd name="T35" fmla="*/ 206040 h 67"/>
              <a:gd name="T36" fmla="*/ 465372 w 64"/>
              <a:gd name="T37" fmla="*/ 253588 h 67"/>
              <a:gd name="T38" fmla="*/ 422081 w 64"/>
              <a:gd name="T39" fmla="*/ 253588 h 67"/>
              <a:gd name="T40" fmla="*/ 378791 w 64"/>
              <a:gd name="T41" fmla="*/ 285287 h 67"/>
              <a:gd name="T42" fmla="*/ 378791 w 64"/>
              <a:gd name="T43" fmla="*/ 499251 h 67"/>
              <a:gd name="T44" fmla="*/ 422081 w 64"/>
              <a:gd name="T45" fmla="*/ 530950 h 67"/>
              <a:gd name="T46" fmla="*/ 465372 w 64"/>
              <a:gd name="T47" fmla="*/ 530950 h 67"/>
              <a:gd name="T48" fmla="*/ 508662 w 64"/>
              <a:gd name="T49" fmla="*/ 499251 h 67"/>
              <a:gd name="T50" fmla="*/ 508662 w 64"/>
              <a:gd name="T51" fmla="*/ 285287 h 67"/>
              <a:gd name="T52" fmla="*/ 465372 w 64"/>
              <a:gd name="T53" fmla="*/ 253588 h 67"/>
              <a:gd name="T54" fmla="*/ 649356 w 64"/>
              <a:gd name="T55" fmla="*/ 142643 h 67"/>
              <a:gd name="T56" fmla="*/ 606065 w 64"/>
              <a:gd name="T57" fmla="*/ 142643 h 67"/>
              <a:gd name="T58" fmla="*/ 562775 w 64"/>
              <a:gd name="T59" fmla="*/ 174342 h 67"/>
              <a:gd name="T60" fmla="*/ 562775 w 64"/>
              <a:gd name="T61" fmla="*/ 499251 h 67"/>
              <a:gd name="T62" fmla="*/ 606065 w 64"/>
              <a:gd name="T63" fmla="*/ 530950 h 67"/>
              <a:gd name="T64" fmla="*/ 649356 w 64"/>
              <a:gd name="T65" fmla="*/ 530950 h 67"/>
              <a:gd name="T66" fmla="*/ 692646 w 64"/>
              <a:gd name="T67" fmla="*/ 499251 h 67"/>
              <a:gd name="T68" fmla="*/ 692646 w 64"/>
              <a:gd name="T69" fmla="*/ 174342 h 67"/>
              <a:gd name="T70" fmla="*/ 649356 w 64"/>
              <a:gd name="T71" fmla="*/ 142643 h 67"/>
              <a:gd name="T72" fmla="*/ 227274 w 64"/>
              <a:gd name="T73" fmla="*/ 103020 h 67"/>
              <a:gd name="T74" fmla="*/ 443726 w 64"/>
              <a:gd name="T75" fmla="*/ 213965 h 67"/>
              <a:gd name="T76" fmla="*/ 627710 w 64"/>
              <a:gd name="T77" fmla="*/ 39623 h 67"/>
              <a:gd name="T78" fmla="*/ 649356 w 64"/>
              <a:gd name="T79" fmla="*/ 47548 h 67"/>
              <a:gd name="T80" fmla="*/ 649356 w 64"/>
              <a:gd name="T81" fmla="*/ 0 h 67"/>
              <a:gd name="T82" fmla="*/ 595243 w 64"/>
              <a:gd name="T83" fmla="*/ 23774 h 67"/>
              <a:gd name="T84" fmla="*/ 606065 w 64"/>
              <a:gd name="T85" fmla="*/ 31699 h 67"/>
              <a:gd name="T86" fmla="*/ 432904 w 64"/>
              <a:gd name="T87" fmla="*/ 182266 h 67"/>
              <a:gd name="T88" fmla="*/ 227274 w 64"/>
              <a:gd name="T89" fmla="*/ 79246 h 67"/>
              <a:gd name="T90" fmla="*/ 0 w 64"/>
              <a:gd name="T91" fmla="*/ 229814 h 67"/>
              <a:gd name="T92" fmla="*/ 21645 w 64"/>
              <a:gd name="T93" fmla="*/ 245663 h 67"/>
              <a:gd name="T94" fmla="*/ 227274 w 64"/>
              <a:gd name="T95" fmla="*/ 103020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185" name="ZoneTexte 1184">
            <a:extLst>
              <a:ext uri="{FF2B5EF4-FFF2-40B4-BE49-F238E27FC236}">
                <a16:creationId xmlns:a16="http://schemas.microsoft.com/office/drawing/2014/main" id="{54E12410-16E3-446D-9321-9E2770EB5A39}"/>
              </a:ext>
            </a:extLst>
          </p:cNvPr>
          <p:cNvSpPr txBox="1"/>
          <p:nvPr/>
        </p:nvSpPr>
        <p:spPr>
          <a:xfrm>
            <a:off x="19943201" y="14773569"/>
            <a:ext cx="2946400" cy="836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CONSOLIDATED BACKLOG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     -FEATURES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     -ENABLERS</a:t>
            </a:r>
          </a:p>
        </p:txBody>
      </p:sp>
      <p:grpSp>
        <p:nvGrpSpPr>
          <p:cNvPr id="1096" name="Groupe 1095">
            <a:extLst>
              <a:ext uri="{FF2B5EF4-FFF2-40B4-BE49-F238E27FC236}">
                <a16:creationId xmlns:a16="http://schemas.microsoft.com/office/drawing/2014/main" id="{FC99FC05-3E50-406B-9A0A-E768E7CD029F}"/>
              </a:ext>
            </a:extLst>
          </p:cNvPr>
          <p:cNvGrpSpPr/>
          <p:nvPr/>
        </p:nvGrpSpPr>
        <p:grpSpPr>
          <a:xfrm>
            <a:off x="16360881" y="14575105"/>
            <a:ext cx="651507" cy="620349"/>
            <a:chOff x="620047" y="4144584"/>
            <a:chExt cx="179229" cy="164596"/>
          </a:xfrm>
          <a:solidFill>
            <a:schemeClr val="accent3"/>
          </a:solidFill>
        </p:grpSpPr>
        <p:sp>
          <p:nvSpPr>
            <p:cNvPr id="1097" name="Rectangle : coins arrondis 1096">
              <a:extLst>
                <a:ext uri="{FF2B5EF4-FFF2-40B4-BE49-F238E27FC236}">
                  <a16:creationId xmlns:a16="http://schemas.microsoft.com/office/drawing/2014/main" id="{1F18CE45-4422-499E-9577-76EF616A411D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098" name="Rectangle : coins arrondis 1097">
              <a:extLst>
                <a:ext uri="{FF2B5EF4-FFF2-40B4-BE49-F238E27FC236}">
                  <a16:creationId xmlns:a16="http://schemas.microsoft.com/office/drawing/2014/main" id="{3FC87BB1-4959-450C-9ABE-FD3FA40FE8B3}"/>
                </a:ext>
              </a:extLst>
            </p:cNvPr>
            <p:cNvSpPr/>
            <p:nvPr/>
          </p:nvSpPr>
          <p:spPr>
            <a:xfrm>
              <a:off x="620047" y="4144584"/>
              <a:ext cx="143739" cy="132033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28" name="ZoneTexte 1027">
            <a:extLst>
              <a:ext uri="{FF2B5EF4-FFF2-40B4-BE49-F238E27FC236}">
                <a16:creationId xmlns:a16="http://schemas.microsoft.com/office/drawing/2014/main" id="{0AC8E86D-05E9-4745-8675-05447D28B795}"/>
              </a:ext>
            </a:extLst>
          </p:cNvPr>
          <p:cNvSpPr txBox="1"/>
          <p:nvPr/>
        </p:nvSpPr>
        <p:spPr>
          <a:xfrm>
            <a:off x="8679888" y="10422231"/>
            <a:ext cx="3059113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EA STUDIES</a:t>
            </a:r>
          </a:p>
        </p:txBody>
      </p:sp>
      <p:grpSp>
        <p:nvGrpSpPr>
          <p:cNvPr id="1031" name="Groupe 1030">
            <a:extLst>
              <a:ext uri="{FF2B5EF4-FFF2-40B4-BE49-F238E27FC236}">
                <a16:creationId xmlns:a16="http://schemas.microsoft.com/office/drawing/2014/main" id="{1AB2FECB-BE2B-4F91-91C0-967EAC01B888}"/>
              </a:ext>
            </a:extLst>
          </p:cNvPr>
          <p:cNvGrpSpPr/>
          <p:nvPr/>
        </p:nvGrpSpPr>
        <p:grpSpPr>
          <a:xfrm>
            <a:off x="8641117" y="10155569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041" name="Rectangle : coins arrondis 1040">
              <a:extLst>
                <a:ext uri="{FF2B5EF4-FFF2-40B4-BE49-F238E27FC236}">
                  <a16:creationId xmlns:a16="http://schemas.microsoft.com/office/drawing/2014/main" id="{7020E39E-CD5C-4D12-988C-66C4F56CC337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042" name="Rectangle : coins arrondis 1041">
              <a:extLst>
                <a:ext uri="{FF2B5EF4-FFF2-40B4-BE49-F238E27FC236}">
                  <a16:creationId xmlns:a16="http://schemas.microsoft.com/office/drawing/2014/main" id="{46D8F0EC-79B7-47F6-8A0D-B0F69F671542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43" name="ZoneTexte 1042">
            <a:extLst>
              <a:ext uri="{FF2B5EF4-FFF2-40B4-BE49-F238E27FC236}">
                <a16:creationId xmlns:a16="http://schemas.microsoft.com/office/drawing/2014/main" id="{E254F401-F66D-44C6-83E3-001141AECEFE}"/>
              </a:ext>
            </a:extLst>
          </p:cNvPr>
          <p:cNvSpPr txBox="1"/>
          <p:nvPr/>
        </p:nvSpPr>
        <p:spPr>
          <a:xfrm>
            <a:off x="31512901" y="4081756"/>
            <a:ext cx="3059112" cy="836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TRANSVERSAL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TOPICS</a:t>
            </a:r>
          </a:p>
        </p:txBody>
      </p:sp>
      <p:sp>
        <p:nvSpPr>
          <p:cNvPr id="1044" name="Freeform 7">
            <a:extLst>
              <a:ext uri="{FF2B5EF4-FFF2-40B4-BE49-F238E27FC236}">
                <a16:creationId xmlns:a16="http://schemas.microsoft.com/office/drawing/2014/main" id="{4F0D005B-F04B-4F96-AADC-2A9925FB215C}"/>
              </a:ext>
            </a:extLst>
          </p:cNvPr>
          <p:cNvSpPr>
            <a:spLocks noEditPoints="1"/>
          </p:cNvSpPr>
          <p:nvPr/>
        </p:nvSpPr>
        <p:spPr bwMode="auto">
          <a:xfrm>
            <a:off x="31389076" y="4024606"/>
            <a:ext cx="692150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pic>
        <p:nvPicPr>
          <p:cNvPr id="1004" name="Image 1003">
            <a:extLst>
              <a:ext uri="{FF2B5EF4-FFF2-40B4-BE49-F238E27FC236}">
                <a16:creationId xmlns:a16="http://schemas.microsoft.com/office/drawing/2014/main" id="{CEAA109A-A809-4EB5-B016-B436083E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262" y="9910011"/>
            <a:ext cx="10439762" cy="3110605"/>
          </a:xfrm>
          <a:prstGeom prst="rect">
            <a:avLst/>
          </a:prstGeom>
        </p:spPr>
      </p:pic>
      <p:sp>
        <p:nvSpPr>
          <p:cNvPr id="330" name="Flèche : pentagone 329">
            <a:extLst>
              <a:ext uri="{FF2B5EF4-FFF2-40B4-BE49-F238E27FC236}">
                <a16:creationId xmlns:a16="http://schemas.microsoft.com/office/drawing/2014/main" id="{E62F6138-6653-4766-A3E3-0CA8951AEC95}"/>
              </a:ext>
            </a:extLst>
          </p:cNvPr>
          <p:cNvSpPr/>
          <p:nvPr/>
        </p:nvSpPr>
        <p:spPr>
          <a:xfrm>
            <a:off x="16251236" y="13112968"/>
            <a:ext cx="7885112" cy="142313"/>
          </a:xfrm>
          <a:prstGeom prst="homePlate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335" name="Organigramme : Décision 334">
            <a:extLst>
              <a:ext uri="{FF2B5EF4-FFF2-40B4-BE49-F238E27FC236}">
                <a16:creationId xmlns:a16="http://schemas.microsoft.com/office/drawing/2014/main" id="{267AD723-ABC2-4F00-BC3E-7DD1DCC04E61}"/>
              </a:ext>
            </a:extLst>
          </p:cNvPr>
          <p:cNvSpPr/>
          <p:nvPr/>
        </p:nvSpPr>
        <p:spPr>
          <a:xfrm>
            <a:off x="16745737" y="13023844"/>
            <a:ext cx="389723" cy="322710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27" name="Organigramme : Décision 1026">
            <a:extLst>
              <a:ext uri="{FF2B5EF4-FFF2-40B4-BE49-F238E27FC236}">
                <a16:creationId xmlns:a16="http://schemas.microsoft.com/office/drawing/2014/main" id="{376B3B82-A102-4FEB-AC3B-146C56F1F0CE}"/>
              </a:ext>
            </a:extLst>
          </p:cNvPr>
          <p:cNvSpPr/>
          <p:nvPr/>
        </p:nvSpPr>
        <p:spPr>
          <a:xfrm>
            <a:off x="19034249" y="12990925"/>
            <a:ext cx="374650" cy="346075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24" name="Organigramme : Décision 1023">
            <a:extLst>
              <a:ext uri="{FF2B5EF4-FFF2-40B4-BE49-F238E27FC236}">
                <a16:creationId xmlns:a16="http://schemas.microsoft.com/office/drawing/2014/main" id="{6DEE34B8-AE9D-41A6-91B4-0E62A8AC6865}"/>
              </a:ext>
            </a:extLst>
          </p:cNvPr>
          <p:cNvSpPr/>
          <p:nvPr/>
        </p:nvSpPr>
        <p:spPr>
          <a:xfrm>
            <a:off x="21858386" y="12977842"/>
            <a:ext cx="374650" cy="388938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cxnSp>
        <p:nvCxnSpPr>
          <p:cNvPr id="1100" name="Connecteur droit 1099">
            <a:extLst>
              <a:ext uri="{FF2B5EF4-FFF2-40B4-BE49-F238E27FC236}">
                <a16:creationId xmlns:a16="http://schemas.microsoft.com/office/drawing/2014/main" id="{9A6E2AC1-EFC9-4C21-93AA-B22A870A972D}"/>
              </a:ext>
            </a:extLst>
          </p:cNvPr>
          <p:cNvCxnSpPr>
            <a:cxnSpLocks/>
            <a:stCxn id="1205" idx="0"/>
            <a:endCxn id="1003" idx="2"/>
          </p:cNvCxnSpPr>
          <p:nvPr/>
        </p:nvCxnSpPr>
        <p:spPr>
          <a:xfrm flipH="1" flipV="1">
            <a:off x="17411086" y="14117275"/>
            <a:ext cx="2652765" cy="3721756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cteur droit 1100">
            <a:extLst>
              <a:ext uri="{FF2B5EF4-FFF2-40B4-BE49-F238E27FC236}">
                <a16:creationId xmlns:a16="http://schemas.microsoft.com/office/drawing/2014/main" id="{3139BC3B-326B-43F3-9002-C2D626A76E1D}"/>
              </a:ext>
            </a:extLst>
          </p:cNvPr>
          <p:cNvCxnSpPr>
            <a:cxnSpLocks/>
            <a:endCxn id="894" idx="1"/>
          </p:cNvCxnSpPr>
          <p:nvPr/>
        </p:nvCxnSpPr>
        <p:spPr>
          <a:xfrm flipV="1">
            <a:off x="24623802" y="10110288"/>
            <a:ext cx="1518586" cy="291054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Rectangle 385">
            <a:extLst>
              <a:ext uri="{FF2B5EF4-FFF2-40B4-BE49-F238E27FC236}">
                <a16:creationId xmlns:a16="http://schemas.microsoft.com/office/drawing/2014/main" id="{BDA6B967-CF9F-4F1F-9DDD-2D20ACA3C483}"/>
              </a:ext>
            </a:extLst>
          </p:cNvPr>
          <p:cNvSpPr/>
          <p:nvPr/>
        </p:nvSpPr>
        <p:spPr>
          <a:xfrm>
            <a:off x="0" y="27725952"/>
            <a:ext cx="42808525" cy="2538412"/>
          </a:xfrm>
          <a:prstGeom prst="rect">
            <a:avLst/>
          </a:prstGeom>
          <a:solidFill>
            <a:srgbClr val="00B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5400" dirty="0"/>
          </a:p>
        </p:txBody>
      </p:sp>
      <p:pic>
        <p:nvPicPr>
          <p:cNvPr id="550" name="Graphique 549">
            <a:extLst>
              <a:ext uri="{FF2B5EF4-FFF2-40B4-BE49-F238E27FC236}">
                <a16:creationId xmlns:a16="http://schemas.microsoft.com/office/drawing/2014/main" id="{5240414A-B703-4661-A2B9-81C659FB9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298" y="328689"/>
            <a:ext cx="3446058" cy="4459605"/>
          </a:xfrm>
          <a:prstGeom prst="rect">
            <a:avLst/>
          </a:prstGeom>
        </p:spPr>
      </p:pic>
      <p:sp>
        <p:nvSpPr>
          <p:cNvPr id="551" name="Rectangle 550">
            <a:extLst>
              <a:ext uri="{FF2B5EF4-FFF2-40B4-BE49-F238E27FC236}">
                <a16:creationId xmlns:a16="http://schemas.microsoft.com/office/drawing/2014/main" id="{2DD93F27-691C-4209-A170-B812D80A12DC}"/>
              </a:ext>
            </a:extLst>
          </p:cNvPr>
          <p:cNvSpPr/>
          <p:nvPr/>
        </p:nvSpPr>
        <p:spPr>
          <a:xfrm>
            <a:off x="1966327" y="79570"/>
            <a:ext cx="101573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00B06E"/>
                </a:solidFill>
                <a:latin typeface="Gotham Rounded Bold" pitchFamily="50" charset="0"/>
              </a:rPr>
              <a:t>CONTINUOUS</a:t>
            </a:r>
          </a:p>
          <a:p>
            <a:pPr algn="ctr"/>
            <a:r>
              <a:rPr lang="en-US" sz="7200" b="1" i="1" dirty="0">
                <a:solidFill>
                  <a:srgbClr val="00B06E"/>
                </a:solidFill>
                <a:latin typeface="Gotham Rounded Bold" pitchFamily="50" charset="0"/>
              </a:rPr>
              <a:t>ARCHITECTURE</a:t>
            </a:r>
            <a:endParaRPr lang="fr-FR" sz="7200" b="1" i="1" dirty="0">
              <a:solidFill>
                <a:srgbClr val="00B06E"/>
              </a:solidFill>
              <a:latin typeface="Gotham Rounded Bold" pitchFamily="50" charset="0"/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77FC21B4-06F6-43B2-830D-2C4E62FD1D67}"/>
              </a:ext>
            </a:extLst>
          </p:cNvPr>
          <p:cNvSpPr/>
          <p:nvPr/>
        </p:nvSpPr>
        <p:spPr>
          <a:xfrm>
            <a:off x="11659544" y="28514566"/>
            <a:ext cx="22016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Gotham Rounded Bold" pitchFamily="50" charset="0"/>
              </a:rPr>
              <a:t>OPERATING </a:t>
            </a:r>
            <a:r>
              <a:rPr lang="en-US" sz="7200" b="1">
                <a:solidFill>
                  <a:schemeClr val="bg1"/>
                </a:solidFill>
                <a:latin typeface="Gotham Rounded Bold" pitchFamily="50" charset="0"/>
              </a:rPr>
              <a:t>MODEL </a:t>
            </a:r>
            <a:r>
              <a:rPr lang="en-US" sz="6000" b="1">
                <a:solidFill>
                  <a:schemeClr val="bg1"/>
                </a:solidFill>
                <a:latin typeface="Gotham Rounded Bold" pitchFamily="50" charset="0"/>
              </a:rPr>
              <a:t>-</a:t>
            </a:r>
            <a:r>
              <a:rPr lang="en-US" sz="6000" b="1" dirty="0">
                <a:solidFill>
                  <a:schemeClr val="bg1"/>
                </a:solidFill>
                <a:latin typeface="Gotham Rounded Bold" pitchFamily="50" charset="0"/>
              </a:rPr>
              <a:t>2020.2 -</a:t>
            </a:r>
            <a:endParaRPr lang="fr-FR" sz="6000" b="1" dirty="0">
              <a:solidFill>
                <a:schemeClr val="bg1"/>
              </a:solidFill>
              <a:latin typeface="Gotham Rounded Bold" pitchFamily="50" charset="0"/>
            </a:endParaRPr>
          </a:p>
        </p:txBody>
      </p:sp>
      <p:pic>
        <p:nvPicPr>
          <p:cNvPr id="556" name="Image 555">
            <a:extLst>
              <a:ext uri="{FF2B5EF4-FFF2-40B4-BE49-F238E27FC236}">
                <a16:creationId xmlns:a16="http://schemas.microsoft.com/office/drawing/2014/main" id="{07E7CD72-755F-4F23-A667-48D486501A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656" y="27817274"/>
            <a:ext cx="5645623" cy="2361693"/>
          </a:xfrm>
          <a:prstGeom prst="rect">
            <a:avLst/>
          </a:prstGeom>
        </p:spPr>
      </p:pic>
      <p:pic>
        <p:nvPicPr>
          <p:cNvPr id="177" name="Graphique 176">
            <a:extLst>
              <a:ext uri="{FF2B5EF4-FFF2-40B4-BE49-F238E27FC236}">
                <a16:creationId xmlns:a16="http://schemas.microsoft.com/office/drawing/2014/main" id="{21713414-5408-4AC9-B222-CF2B762D1A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98330" y="29758451"/>
            <a:ext cx="1371850" cy="465961"/>
          </a:xfrm>
          <a:prstGeom prst="rect">
            <a:avLst/>
          </a:prstGeom>
        </p:spPr>
      </p:pic>
      <p:sp>
        <p:nvSpPr>
          <p:cNvPr id="248" name="ZoneTexte 247">
            <a:extLst>
              <a:ext uri="{FF2B5EF4-FFF2-40B4-BE49-F238E27FC236}">
                <a16:creationId xmlns:a16="http://schemas.microsoft.com/office/drawing/2014/main" id="{C5FA5E01-5742-4F4E-A897-EC93D30059A7}"/>
              </a:ext>
            </a:extLst>
          </p:cNvPr>
          <p:cNvSpPr txBox="1"/>
          <p:nvPr/>
        </p:nvSpPr>
        <p:spPr>
          <a:xfrm>
            <a:off x="41036743" y="29481452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Gotham Rounded Bold" pitchFamily="50" charset="0"/>
              </a:rPr>
              <a:t>DESIGNED BY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405AD4-7E1D-4A3D-8CE4-FB3114B3BE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7EC102-D3C7-4054-A797-ABA01833052A}">
  <ds:schemaRefs>
    <ds:schemaRef ds:uri="http://schemas.openxmlformats.org/package/2006/metadata/core-properties"/>
    <ds:schemaRef ds:uri="e2e26994-5e48-4994-8c16-0b6f61c4bc8a"/>
    <ds:schemaRef ds:uri="http://purl.org/dc/elements/1.1/"/>
    <ds:schemaRef ds:uri="9f09b4db-7fdb-4a79-a1ce-e7e1d5ac2b17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7DBFEB9-50F9-4AE7-A1D4-875004DD75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</Words>
  <Application>Microsoft Office PowerPoint</Application>
  <PresentationFormat>Personnalisé</PresentationFormat>
  <Paragraphs>237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</vt:i4>
      </vt:variant>
    </vt:vector>
  </HeadingPairs>
  <TitlesOfParts>
    <vt:vector size="11" baseType="lpstr">
      <vt:lpstr>Symbol</vt:lpstr>
      <vt:lpstr>Bebas Neue</vt:lpstr>
      <vt:lpstr>Wingdings</vt:lpstr>
      <vt:lpstr>Calibri Light</vt:lpstr>
      <vt:lpstr>Aharoni</vt:lpstr>
      <vt:lpstr>Arial</vt:lpstr>
      <vt:lpstr>Gotham Rounded Bold</vt:lpstr>
      <vt:lpstr>Calibri</vt:lpstr>
      <vt:lpstr>Thème Office</vt:lpstr>
      <vt:lpstr>PRESENTATIONLOAD</vt:lpstr>
      <vt:lpstr>Présentation PowerPoint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 from gluendo (via Microsoft)</dc:creator>
  <cp:lastModifiedBy>nicolas chevalier</cp:lastModifiedBy>
  <cp:revision>248</cp:revision>
  <dcterms:created xsi:type="dcterms:W3CDTF">2019-06-27T06:55:10Z</dcterms:created>
  <dcterms:modified xsi:type="dcterms:W3CDTF">2020-10-20T16:07:37Z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